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97" r:id="rId3"/>
  </p:sldMasterIdLst>
  <p:handoutMasterIdLst>
    <p:handoutMasterId r:id="rId50"/>
  </p:handoutMasterIdLst>
  <p:sldIdLst>
    <p:sldId id="295" r:id="rId4"/>
    <p:sldId id="277" r:id="rId5"/>
    <p:sldId id="294" r:id="rId6"/>
    <p:sldId id="297" r:id="rId7"/>
    <p:sldId id="298" r:id="rId8"/>
    <p:sldId id="299" r:id="rId9"/>
    <p:sldId id="300" r:id="rId10"/>
    <p:sldId id="256" r:id="rId11"/>
    <p:sldId id="260" r:id="rId12"/>
    <p:sldId id="273" r:id="rId13"/>
    <p:sldId id="301" r:id="rId14"/>
    <p:sldId id="264" r:id="rId15"/>
    <p:sldId id="286" r:id="rId16"/>
    <p:sldId id="267" r:id="rId17"/>
    <p:sldId id="268" r:id="rId18"/>
    <p:sldId id="290" r:id="rId19"/>
    <p:sldId id="288" r:id="rId20"/>
    <p:sldId id="269" r:id="rId21"/>
    <p:sldId id="265" r:id="rId22"/>
    <p:sldId id="291" r:id="rId23"/>
    <p:sldId id="289" r:id="rId24"/>
    <p:sldId id="262" r:id="rId25"/>
    <p:sldId id="292" r:id="rId26"/>
    <p:sldId id="281" r:id="rId27"/>
    <p:sldId id="282" r:id="rId28"/>
    <p:sldId id="283" r:id="rId29"/>
    <p:sldId id="285" r:id="rId30"/>
    <p:sldId id="276" r:id="rId31"/>
    <p:sldId id="293" r:id="rId32"/>
    <p:sldId id="318" r:id="rId33"/>
    <p:sldId id="304"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9" r:id="rId47"/>
    <p:sldId id="320" r:id="rId48"/>
    <p:sldId id="321" r:id="rId4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B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74" autoAdjust="0"/>
    <p:restoredTop sz="94660"/>
  </p:normalViewPr>
  <p:slideViewPr>
    <p:cSldViewPr snapToGrid="0">
      <p:cViewPr varScale="1">
        <p:scale>
          <a:sx n="83" d="100"/>
          <a:sy n="83" d="100"/>
        </p:scale>
        <p:origin x="67" y="485"/>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5BE9CC-3670-473A-8A69-D3D3A4393C4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56D706C-9504-4642-A219-25B11A256C05}">
      <dgm:prSet phldrT="[Text]" custT="1"/>
      <dgm:spPr/>
      <dgm:t>
        <a:bodyPr/>
        <a:lstStyle/>
        <a:p>
          <a:r>
            <a:rPr lang="en-US" sz="1000" dirty="0"/>
            <a:t>1</a:t>
          </a:r>
        </a:p>
      </dgm:t>
    </dgm:pt>
    <dgm:pt modelId="{D916B34C-703C-4963-BA55-2491152DD4AC}" type="parTrans" cxnId="{55FAD22A-3A32-47CB-A022-1CAF3D940629}">
      <dgm:prSet/>
      <dgm:spPr/>
      <dgm:t>
        <a:bodyPr/>
        <a:lstStyle/>
        <a:p>
          <a:endParaRPr lang="en-US" sz="1000"/>
        </a:p>
      </dgm:t>
    </dgm:pt>
    <dgm:pt modelId="{9274DFDA-5485-4958-BF68-F939BE5869B4}" type="sibTrans" cxnId="{55FAD22A-3A32-47CB-A022-1CAF3D940629}">
      <dgm:prSet/>
      <dgm:spPr/>
      <dgm:t>
        <a:bodyPr/>
        <a:lstStyle/>
        <a:p>
          <a:endParaRPr lang="en-US" sz="1000"/>
        </a:p>
      </dgm:t>
    </dgm:pt>
    <dgm:pt modelId="{05D83785-66E1-4982-BF0A-FD195608B76F}">
      <dgm:prSet phldrT="[Text]" custT="1"/>
      <dgm:spPr/>
      <dgm:t>
        <a:bodyPr/>
        <a:lstStyle/>
        <a:p>
          <a:r>
            <a:rPr lang="en-US" sz="1000" dirty="0"/>
            <a:t>9</a:t>
          </a:r>
        </a:p>
      </dgm:t>
    </dgm:pt>
    <dgm:pt modelId="{11740EDD-9179-4B0C-9EF8-FC65BADFD773}" type="parTrans" cxnId="{27148A50-3093-41AB-BCFA-DB3B12178945}">
      <dgm:prSet/>
      <dgm:spPr/>
      <dgm:t>
        <a:bodyPr/>
        <a:lstStyle/>
        <a:p>
          <a:endParaRPr lang="en-US" sz="1000"/>
        </a:p>
      </dgm:t>
    </dgm:pt>
    <dgm:pt modelId="{3EF92616-098A-42B2-AF37-9735F64F8736}" type="sibTrans" cxnId="{27148A50-3093-41AB-BCFA-DB3B12178945}">
      <dgm:prSet/>
      <dgm:spPr/>
      <dgm:t>
        <a:bodyPr/>
        <a:lstStyle/>
        <a:p>
          <a:endParaRPr lang="en-US" sz="1000"/>
        </a:p>
      </dgm:t>
    </dgm:pt>
    <dgm:pt modelId="{EB22781E-BA1E-408F-A4DF-956991E43AE4}">
      <dgm:prSet phldrT="[Text]" custT="1"/>
      <dgm:spPr/>
      <dgm:t>
        <a:bodyPr/>
        <a:lstStyle/>
        <a:p>
          <a:r>
            <a:rPr lang="en-US" sz="1600" dirty="0"/>
            <a:t>Adopt the Plan</a:t>
          </a:r>
        </a:p>
      </dgm:t>
    </dgm:pt>
    <dgm:pt modelId="{6302F5EF-B139-4D68-8D39-917BC5715648}" type="parTrans" cxnId="{19DB1E79-9B2F-48D3-9459-96B1AF62C2BB}">
      <dgm:prSet/>
      <dgm:spPr/>
      <dgm:t>
        <a:bodyPr/>
        <a:lstStyle/>
        <a:p>
          <a:endParaRPr lang="en-US" sz="1000"/>
        </a:p>
      </dgm:t>
    </dgm:pt>
    <dgm:pt modelId="{7AA8B38B-5BC0-4FBB-9890-B5C0F9846901}" type="sibTrans" cxnId="{19DB1E79-9B2F-48D3-9459-96B1AF62C2BB}">
      <dgm:prSet/>
      <dgm:spPr/>
      <dgm:t>
        <a:bodyPr/>
        <a:lstStyle/>
        <a:p>
          <a:endParaRPr lang="en-US" sz="1000"/>
        </a:p>
      </dgm:t>
    </dgm:pt>
    <dgm:pt modelId="{5706432E-A77E-4B97-8BCC-EE5B97ABAF74}">
      <dgm:prSet phldrT="[Text]" custT="1"/>
      <dgm:spPr/>
      <dgm:t>
        <a:bodyPr/>
        <a:lstStyle/>
        <a:p>
          <a:r>
            <a:rPr lang="en-US" sz="1000" dirty="0"/>
            <a:t>10</a:t>
          </a:r>
        </a:p>
      </dgm:t>
    </dgm:pt>
    <dgm:pt modelId="{F4981497-0D8F-43BC-9843-1603C620C21E}" type="parTrans" cxnId="{642297CB-0BEA-4FAE-987F-CC1E609814E7}">
      <dgm:prSet/>
      <dgm:spPr/>
      <dgm:t>
        <a:bodyPr/>
        <a:lstStyle/>
        <a:p>
          <a:endParaRPr lang="en-US" sz="1000"/>
        </a:p>
      </dgm:t>
    </dgm:pt>
    <dgm:pt modelId="{2D0625D1-A931-4395-ABCE-843B9C6E68FC}" type="sibTrans" cxnId="{642297CB-0BEA-4FAE-987F-CC1E609814E7}">
      <dgm:prSet/>
      <dgm:spPr/>
      <dgm:t>
        <a:bodyPr/>
        <a:lstStyle/>
        <a:p>
          <a:endParaRPr lang="en-US" sz="1000"/>
        </a:p>
      </dgm:t>
    </dgm:pt>
    <dgm:pt modelId="{363C0232-6AF8-4155-B7AD-26510C653EBB}">
      <dgm:prSet custT="1"/>
      <dgm:spPr/>
      <dgm:t>
        <a:bodyPr/>
        <a:lstStyle/>
        <a:p>
          <a:r>
            <a:rPr lang="en-US" sz="1000" dirty="0"/>
            <a:t>2</a:t>
          </a:r>
        </a:p>
      </dgm:t>
    </dgm:pt>
    <dgm:pt modelId="{E09AFD55-F8B3-4821-9363-1B9A04E6B5F4}" type="parTrans" cxnId="{D4A5F23B-FF28-4379-A1FC-B9582A7985AC}">
      <dgm:prSet/>
      <dgm:spPr/>
      <dgm:t>
        <a:bodyPr/>
        <a:lstStyle/>
        <a:p>
          <a:endParaRPr lang="en-US" sz="1000"/>
        </a:p>
      </dgm:t>
    </dgm:pt>
    <dgm:pt modelId="{C1B65A4A-1E6A-48C3-93CD-A2A33ACFDF90}" type="sibTrans" cxnId="{D4A5F23B-FF28-4379-A1FC-B9582A7985AC}">
      <dgm:prSet/>
      <dgm:spPr/>
      <dgm:t>
        <a:bodyPr/>
        <a:lstStyle/>
        <a:p>
          <a:endParaRPr lang="en-US" sz="1000"/>
        </a:p>
      </dgm:t>
    </dgm:pt>
    <dgm:pt modelId="{BFA442C5-15EF-4A13-BDB0-CFB9CCCFB948}">
      <dgm:prSet custT="1"/>
      <dgm:spPr/>
      <dgm:t>
        <a:bodyPr/>
        <a:lstStyle/>
        <a:p>
          <a:r>
            <a:rPr lang="en-US" sz="1000" dirty="0"/>
            <a:t>3</a:t>
          </a:r>
        </a:p>
      </dgm:t>
    </dgm:pt>
    <dgm:pt modelId="{D7047463-631B-4CAB-904A-0220CC745248}" type="parTrans" cxnId="{08611A99-A62E-4CBF-8188-C2567D44A9D4}">
      <dgm:prSet/>
      <dgm:spPr/>
      <dgm:t>
        <a:bodyPr/>
        <a:lstStyle/>
        <a:p>
          <a:endParaRPr lang="en-US" sz="1000"/>
        </a:p>
      </dgm:t>
    </dgm:pt>
    <dgm:pt modelId="{32270BBC-F6B2-4D5D-93E7-C583FF3C866E}" type="sibTrans" cxnId="{08611A99-A62E-4CBF-8188-C2567D44A9D4}">
      <dgm:prSet/>
      <dgm:spPr/>
      <dgm:t>
        <a:bodyPr/>
        <a:lstStyle/>
        <a:p>
          <a:endParaRPr lang="en-US" sz="1000"/>
        </a:p>
      </dgm:t>
    </dgm:pt>
    <dgm:pt modelId="{CB2A49D2-F667-4941-A8ED-BF842FFC7A07}">
      <dgm:prSet custT="1"/>
      <dgm:spPr/>
      <dgm:t>
        <a:bodyPr/>
        <a:lstStyle/>
        <a:p>
          <a:r>
            <a:rPr lang="en-US" sz="1000" dirty="0"/>
            <a:t>4</a:t>
          </a:r>
        </a:p>
      </dgm:t>
    </dgm:pt>
    <dgm:pt modelId="{A5F1CA7E-03E0-4302-AA35-DF4ABCDCF9F4}" type="parTrans" cxnId="{8EC21C5D-9DEC-48DD-912D-CA1E0D49A055}">
      <dgm:prSet/>
      <dgm:spPr/>
      <dgm:t>
        <a:bodyPr/>
        <a:lstStyle/>
        <a:p>
          <a:endParaRPr lang="en-US" sz="1000"/>
        </a:p>
      </dgm:t>
    </dgm:pt>
    <dgm:pt modelId="{17DDF8FD-DEFB-4670-ABC6-0AAD8950789C}" type="sibTrans" cxnId="{8EC21C5D-9DEC-48DD-912D-CA1E0D49A055}">
      <dgm:prSet/>
      <dgm:spPr/>
      <dgm:t>
        <a:bodyPr/>
        <a:lstStyle/>
        <a:p>
          <a:endParaRPr lang="en-US" sz="1000"/>
        </a:p>
      </dgm:t>
    </dgm:pt>
    <dgm:pt modelId="{0F85E223-7F2A-4420-918E-6E76C6C7D516}">
      <dgm:prSet custT="1"/>
      <dgm:spPr/>
      <dgm:t>
        <a:bodyPr/>
        <a:lstStyle/>
        <a:p>
          <a:r>
            <a:rPr lang="en-US" sz="1000" dirty="0"/>
            <a:t>5</a:t>
          </a:r>
        </a:p>
      </dgm:t>
    </dgm:pt>
    <dgm:pt modelId="{B9BCCF4F-3109-4E44-BD48-88C89FC750D8}" type="parTrans" cxnId="{E3F86669-6603-4E77-9440-D805EDE6E3E2}">
      <dgm:prSet/>
      <dgm:spPr/>
      <dgm:t>
        <a:bodyPr/>
        <a:lstStyle/>
        <a:p>
          <a:endParaRPr lang="en-US" sz="1000"/>
        </a:p>
      </dgm:t>
    </dgm:pt>
    <dgm:pt modelId="{38B1FBCF-4557-45E1-9E80-30C5E1F062E2}" type="sibTrans" cxnId="{E3F86669-6603-4E77-9440-D805EDE6E3E2}">
      <dgm:prSet/>
      <dgm:spPr/>
      <dgm:t>
        <a:bodyPr/>
        <a:lstStyle/>
        <a:p>
          <a:endParaRPr lang="en-US" sz="1000"/>
        </a:p>
      </dgm:t>
    </dgm:pt>
    <dgm:pt modelId="{BD994613-7DB9-4BE9-8370-B4822AAEB457}">
      <dgm:prSet custT="1"/>
      <dgm:spPr/>
      <dgm:t>
        <a:bodyPr/>
        <a:lstStyle/>
        <a:p>
          <a:r>
            <a:rPr lang="en-US" sz="1000" dirty="0"/>
            <a:t>6</a:t>
          </a:r>
        </a:p>
      </dgm:t>
    </dgm:pt>
    <dgm:pt modelId="{5881FA25-2284-4B4A-AB05-0210BB5654E2}" type="parTrans" cxnId="{2456AF94-72D5-4805-BD31-EBDD31C261EE}">
      <dgm:prSet/>
      <dgm:spPr/>
      <dgm:t>
        <a:bodyPr/>
        <a:lstStyle/>
        <a:p>
          <a:endParaRPr lang="en-US" sz="1000"/>
        </a:p>
      </dgm:t>
    </dgm:pt>
    <dgm:pt modelId="{66E66EE6-34D9-4E4B-A686-3ECD37C0B887}" type="sibTrans" cxnId="{2456AF94-72D5-4805-BD31-EBDD31C261EE}">
      <dgm:prSet/>
      <dgm:spPr/>
      <dgm:t>
        <a:bodyPr/>
        <a:lstStyle/>
        <a:p>
          <a:endParaRPr lang="en-US" sz="1000"/>
        </a:p>
      </dgm:t>
    </dgm:pt>
    <dgm:pt modelId="{40FE1300-E639-434C-BBA1-75B55B4FC0CF}">
      <dgm:prSet custT="1"/>
      <dgm:spPr/>
      <dgm:t>
        <a:bodyPr/>
        <a:lstStyle/>
        <a:p>
          <a:r>
            <a:rPr lang="en-US" sz="1000" dirty="0"/>
            <a:t>7</a:t>
          </a:r>
        </a:p>
      </dgm:t>
    </dgm:pt>
    <dgm:pt modelId="{3B15D2C3-B802-4B7A-A6F8-4B2278BA93D2}" type="parTrans" cxnId="{9D0C24BB-E5E9-4E81-87F9-6AB482FAB8BB}">
      <dgm:prSet/>
      <dgm:spPr/>
      <dgm:t>
        <a:bodyPr/>
        <a:lstStyle/>
        <a:p>
          <a:endParaRPr lang="en-US" sz="1000"/>
        </a:p>
      </dgm:t>
    </dgm:pt>
    <dgm:pt modelId="{BBF935D2-909F-4DAB-90DF-56ED8FF00697}" type="sibTrans" cxnId="{9D0C24BB-E5E9-4E81-87F9-6AB482FAB8BB}">
      <dgm:prSet/>
      <dgm:spPr/>
      <dgm:t>
        <a:bodyPr/>
        <a:lstStyle/>
        <a:p>
          <a:endParaRPr lang="en-US" sz="1000"/>
        </a:p>
      </dgm:t>
    </dgm:pt>
    <dgm:pt modelId="{07CF8A40-373C-4BD0-8F1F-1CB7849D09D7}">
      <dgm:prSet custT="1"/>
      <dgm:spPr/>
      <dgm:t>
        <a:bodyPr/>
        <a:lstStyle/>
        <a:p>
          <a:r>
            <a:rPr lang="en-US" sz="1000" dirty="0"/>
            <a:t>8</a:t>
          </a:r>
        </a:p>
      </dgm:t>
    </dgm:pt>
    <dgm:pt modelId="{2D90B763-0543-48A2-87FB-2F0BEDD2BBCD}" type="parTrans" cxnId="{735A66C4-E49B-455B-85BF-C5C273AB8660}">
      <dgm:prSet/>
      <dgm:spPr/>
      <dgm:t>
        <a:bodyPr/>
        <a:lstStyle/>
        <a:p>
          <a:endParaRPr lang="en-US" sz="1000"/>
        </a:p>
      </dgm:t>
    </dgm:pt>
    <dgm:pt modelId="{6D14CF41-6AF1-45E8-A8FC-9475203AAE5B}" type="sibTrans" cxnId="{735A66C4-E49B-455B-85BF-C5C273AB8660}">
      <dgm:prSet/>
      <dgm:spPr/>
      <dgm:t>
        <a:bodyPr/>
        <a:lstStyle/>
        <a:p>
          <a:endParaRPr lang="en-US" sz="1000"/>
        </a:p>
      </dgm:t>
    </dgm:pt>
    <dgm:pt modelId="{9E6C1D0B-3155-4EA5-AA6C-63A5963CCA87}">
      <dgm:prSet custT="1"/>
      <dgm:spPr>
        <a:noFill/>
      </dgm:spPr>
      <dgm:t>
        <a:bodyPr/>
        <a:lstStyle/>
        <a:p>
          <a:r>
            <a:rPr lang="en-US" sz="1600" dirty="0"/>
            <a:t>Organize</a:t>
          </a:r>
        </a:p>
      </dgm:t>
    </dgm:pt>
    <dgm:pt modelId="{73C89FA2-2306-42C7-8557-C5828C464AFD}" type="parTrans" cxnId="{C1A3FF2D-30FE-4C4C-B347-5BA7D5A656CC}">
      <dgm:prSet/>
      <dgm:spPr/>
      <dgm:t>
        <a:bodyPr/>
        <a:lstStyle/>
        <a:p>
          <a:endParaRPr lang="en-US" sz="1000"/>
        </a:p>
      </dgm:t>
    </dgm:pt>
    <dgm:pt modelId="{BAB6912F-F632-4E18-95B0-6C1EC59E6D27}" type="sibTrans" cxnId="{C1A3FF2D-30FE-4C4C-B347-5BA7D5A656CC}">
      <dgm:prSet/>
      <dgm:spPr/>
      <dgm:t>
        <a:bodyPr/>
        <a:lstStyle/>
        <a:p>
          <a:endParaRPr lang="en-US" sz="1000"/>
        </a:p>
      </dgm:t>
    </dgm:pt>
    <dgm:pt modelId="{5B1F4DE5-9899-47CA-A621-B7EED7FA74B6}">
      <dgm:prSet custT="1"/>
      <dgm:spPr/>
      <dgm:t>
        <a:bodyPr/>
        <a:lstStyle/>
        <a:p>
          <a:r>
            <a:rPr lang="en-US" sz="1600" dirty="0"/>
            <a:t>Involve the public</a:t>
          </a:r>
        </a:p>
      </dgm:t>
    </dgm:pt>
    <dgm:pt modelId="{F3DAEA0F-8DFF-448B-BD55-029381F20607}" type="parTrans" cxnId="{B69CC2BB-329C-4A77-B9F2-E67C9C512442}">
      <dgm:prSet/>
      <dgm:spPr/>
      <dgm:t>
        <a:bodyPr/>
        <a:lstStyle/>
        <a:p>
          <a:endParaRPr lang="en-US" sz="1000"/>
        </a:p>
      </dgm:t>
    </dgm:pt>
    <dgm:pt modelId="{9F5E6FBB-EEE2-4161-8F46-1B9FA1E01CFB}" type="sibTrans" cxnId="{B69CC2BB-329C-4A77-B9F2-E67C9C512442}">
      <dgm:prSet/>
      <dgm:spPr/>
      <dgm:t>
        <a:bodyPr/>
        <a:lstStyle/>
        <a:p>
          <a:endParaRPr lang="en-US" sz="1000"/>
        </a:p>
      </dgm:t>
    </dgm:pt>
    <dgm:pt modelId="{42174B0E-D60C-495C-A2D7-1E57A649B15C}">
      <dgm:prSet custT="1"/>
      <dgm:spPr/>
      <dgm:t>
        <a:bodyPr/>
        <a:lstStyle/>
        <a:p>
          <a:r>
            <a:rPr lang="en-US" sz="1200" dirty="0"/>
            <a:t>Coordinate w/ Agencies </a:t>
          </a:r>
          <a:r>
            <a:rPr lang="en-US" sz="1200" dirty="0" smtClean="0"/>
            <a:t>and Organizations</a:t>
          </a:r>
          <a:endParaRPr lang="en-US" sz="1200" dirty="0"/>
        </a:p>
      </dgm:t>
    </dgm:pt>
    <dgm:pt modelId="{5E08D3B7-D11F-4477-92F0-D686A4366464}" type="parTrans" cxnId="{EAE7C839-1221-4810-A08D-26CB06E700C8}">
      <dgm:prSet/>
      <dgm:spPr/>
      <dgm:t>
        <a:bodyPr/>
        <a:lstStyle/>
        <a:p>
          <a:endParaRPr lang="en-US" sz="1000"/>
        </a:p>
      </dgm:t>
    </dgm:pt>
    <dgm:pt modelId="{FF2C5693-D6A5-4E9C-A41C-CB0C2F45C1A7}" type="sibTrans" cxnId="{EAE7C839-1221-4810-A08D-26CB06E700C8}">
      <dgm:prSet/>
      <dgm:spPr/>
      <dgm:t>
        <a:bodyPr/>
        <a:lstStyle/>
        <a:p>
          <a:endParaRPr lang="en-US" sz="1000"/>
        </a:p>
      </dgm:t>
    </dgm:pt>
    <dgm:pt modelId="{14BF3470-5182-4183-8BCD-06B16B75B89E}">
      <dgm:prSet custT="1"/>
      <dgm:spPr>
        <a:noFill/>
      </dgm:spPr>
      <dgm:t>
        <a:bodyPr/>
        <a:lstStyle/>
        <a:p>
          <a:r>
            <a:rPr lang="en-US" sz="1600" dirty="0"/>
            <a:t>Assess the Hazard</a:t>
          </a:r>
        </a:p>
      </dgm:t>
    </dgm:pt>
    <dgm:pt modelId="{3CE34546-1EFF-4A55-8170-DFDFFD9FB496}" type="parTrans" cxnId="{7445068C-1FC4-4918-BC99-6039819E4D0E}">
      <dgm:prSet/>
      <dgm:spPr/>
      <dgm:t>
        <a:bodyPr/>
        <a:lstStyle/>
        <a:p>
          <a:endParaRPr lang="en-US" sz="1000"/>
        </a:p>
      </dgm:t>
    </dgm:pt>
    <dgm:pt modelId="{89A45875-9925-4325-9795-80CE89DD7F09}" type="sibTrans" cxnId="{7445068C-1FC4-4918-BC99-6039819E4D0E}">
      <dgm:prSet/>
      <dgm:spPr/>
      <dgm:t>
        <a:bodyPr/>
        <a:lstStyle/>
        <a:p>
          <a:endParaRPr lang="en-US" sz="1000"/>
        </a:p>
      </dgm:t>
    </dgm:pt>
    <dgm:pt modelId="{88880A21-ACE4-4841-B27F-DC0005A9C48F}">
      <dgm:prSet custT="1"/>
      <dgm:spPr>
        <a:noFill/>
      </dgm:spPr>
      <dgm:t>
        <a:bodyPr/>
        <a:lstStyle/>
        <a:p>
          <a:r>
            <a:rPr lang="en-US" sz="1600" dirty="0"/>
            <a:t>Evaluate the Problem</a:t>
          </a:r>
        </a:p>
      </dgm:t>
    </dgm:pt>
    <dgm:pt modelId="{876B3A31-E146-46AE-A9A6-B2C2E38CFB67}" type="parTrans" cxnId="{4264D5E9-7C12-40E7-BC2C-53434EBB73D1}">
      <dgm:prSet/>
      <dgm:spPr/>
      <dgm:t>
        <a:bodyPr/>
        <a:lstStyle/>
        <a:p>
          <a:endParaRPr lang="en-US" sz="1000"/>
        </a:p>
      </dgm:t>
    </dgm:pt>
    <dgm:pt modelId="{69E9753E-D23A-44D6-B13B-7B28B070023E}" type="sibTrans" cxnId="{4264D5E9-7C12-40E7-BC2C-53434EBB73D1}">
      <dgm:prSet/>
      <dgm:spPr/>
      <dgm:t>
        <a:bodyPr/>
        <a:lstStyle/>
        <a:p>
          <a:endParaRPr lang="en-US" sz="1000"/>
        </a:p>
      </dgm:t>
    </dgm:pt>
    <dgm:pt modelId="{1DC071C6-E0E4-4A25-B66F-31F9CB073FAB}">
      <dgm:prSet custT="1"/>
      <dgm:spPr>
        <a:noFill/>
      </dgm:spPr>
      <dgm:t>
        <a:bodyPr/>
        <a:lstStyle/>
        <a:p>
          <a:r>
            <a:rPr lang="en-US" sz="1600" dirty="0"/>
            <a:t>Set Goals</a:t>
          </a:r>
        </a:p>
      </dgm:t>
    </dgm:pt>
    <dgm:pt modelId="{3C198FD7-44BE-4B47-87C1-341691BCEA2A}" type="parTrans" cxnId="{313FAE1C-DBC2-47B0-AE42-C3D76BA342CA}">
      <dgm:prSet/>
      <dgm:spPr/>
      <dgm:t>
        <a:bodyPr/>
        <a:lstStyle/>
        <a:p>
          <a:endParaRPr lang="en-US" sz="1000"/>
        </a:p>
      </dgm:t>
    </dgm:pt>
    <dgm:pt modelId="{FE0CE8A7-527D-48EC-90DF-7CA48951B0C3}" type="sibTrans" cxnId="{313FAE1C-DBC2-47B0-AE42-C3D76BA342CA}">
      <dgm:prSet/>
      <dgm:spPr/>
      <dgm:t>
        <a:bodyPr/>
        <a:lstStyle/>
        <a:p>
          <a:endParaRPr lang="en-US" sz="1000"/>
        </a:p>
      </dgm:t>
    </dgm:pt>
    <dgm:pt modelId="{11C89314-49F0-4F57-B2BF-0941562DCF0B}">
      <dgm:prSet custT="1"/>
      <dgm:spPr/>
      <dgm:t>
        <a:bodyPr/>
        <a:lstStyle/>
        <a:p>
          <a:r>
            <a:rPr lang="en-US" sz="1200" dirty="0"/>
            <a:t>Review Mitigation Strategies</a:t>
          </a:r>
        </a:p>
      </dgm:t>
    </dgm:pt>
    <dgm:pt modelId="{0C9FCD4A-3D15-4FA2-87FF-328C7F256FBC}" type="parTrans" cxnId="{83F373E2-323E-4247-AC9C-E760483870CE}">
      <dgm:prSet/>
      <dgm:spPr/>
      <dgm:t>
        <a:bodyPr/>
        <a:lstStyle/>
        <a:p>
          <a:endParaRPr lang="en-US" sz="1000"/>
        </a:p>
      </dgm:t>
    </dgm:pt>
    <dgm:pt modelId="{F0473565-AA44-4D88-8FF7-2E8BBA88C9E0}" type="sibTrans" cxnId="{83F373E2-323E-4247-AC9C-E760483870CE}">
      <dgm:prSet/>
      <dgm:spPr/>
      <dgm:t>
        <a:bodyPr/>
        <a:lstStyle/>
        <a:p>
          <a:endParaRPr lang="en-US" sz="1000"/>
        </a:p>
      </dgm:t>
    </dgm:pt>
    <dgm:pt modelId="{C76BE394-39AA-4E85-B8FC-EA6FBA175244}">
      <dgm:prSet custT="1"/>
      <dgm:spPr/>
      <dgm:t>
        <a:bodyPr/>
        <a:lstStyle/>
        <a:p>
          <a:r>
            <a:rPr lang="en-US" sz="1600" dirty="0"/>
            <a:t>Draft Action Plan</a:t>
          </a:r>
        </a:p>
      </dgm:t>
    </dgm:pt>
    <dgm:pt modelId="{C889655C-96DD-41CE-A92A-C1706C9F6406}" type="parTrans" cxnId="{A44CB6A2-8B6E-42ED-ACEF-FC0AB0EFE548}">
      <dgm:prSet/>
      <dgm:spPr/>
      <dgm:t>
        <a:bodyPr/>
        <a:lstStyle/>
        <a:p>
          <a:endParaRPr lang="en-US" sz="1000"/>
        </a:p>
      </dgm:t>
    </dgm:pt>
    <dgm:pt modelId="{160F369B-81D0-422A-AA2F-2169984502B3}" type="sibTrans" cxnId="{A44CB6A2-8B6E-42ED-ACEF-FC0AB0EFE548}">
      <dgm:prSet/>
      <dgm:spPr/>
      <dgm:t>
        <a:bodyPr/>
        <a:lstStyle/>
        <a:p>
          <a:endParaRPr lang="en-US" sz="1000"/>
        </a:p>
      </dgm:t>
    </dgm:pt>
    <dgm:pt modelId="{761F1204-A028-4624-9928-26BB256A30E4}">
      <dgm:prSet custT="1"/>
      <dgm:spPr>
        <a:noFill/>
      </dgm:spPr>
      <dgm:t>
        <a:bodyPr/>
        <a:lstStyle/>
        <a:p>
          <a:r>
            <a:rPr lang="en-US" sz="1200" dirty="0"/>
            <a:t>Implement, Evaluate, Revise</a:t>
          </a:r>
        </a:p>
      </dgm:t>
    </dgm:pt>
    <dgm:pt modelId="{AD5C497D-8A24-407F-84E6-FD0127672BED}" type="parTrans" cxnId="{134940A0-FC7B-4130-A5C0-BB12789E39AA}">
      <dgm:prSet/>
      <dgm:spPr/>
      <dgm:t>
        <a:bodyPr/>
        <a:lstStyle/>
        <a:p>
          <a:endParaRPr lang="en-US" sz="1000"/>
        </a:p>
      </dgm:t>
    </dgm:pt>
    <dgm:pt modelId="{EA319148-8F00-4C97-B84E-4070E7FDF462}" type="sibTrans" cxnId="{134940A0-FC7B-4130-A5C0-BB12789E39AA}">
      <dgm:prSet/>
      <dgm:spPr/>
      <dgm:t>
        <a:bodyPr/>
        <a:lstStyle/>
        <a:p>
          <a:endParaRPr lang="en-US" sz="1000"/>
        </a:p>
      </dgm:t>
    </dgm:pt>
    <dgm:pt modelId="{E07E0715-B196-4EE5-8A98-C6193D3E5912}" type="pres">
      <dgm:prSet presAssocID="{4D5BE9CC-3670-473A-8A69-D3D3A4393C4D}" presName="linearFlow" presStyleCnt="0">
        <dgm:presLayoutVars>
          <dgm:dir/>
          <dgm:animLvl val="lvl"/>
          <dgm:resizeHandles val="exact"/>
        </dgm:presLayoutVars>
      </dgm:prSet>
      <dgm:spPr/>
      <dgm:t>
        <a:bodyPr/>
        <a:lstStyle/>
        <a:p>
          <a:endParaRPr lang="en-US"/>
        </a:p>
      </dgm:t>
    </dgm:pt>
    <dgm:pt modelId="{2192DFF2-8E8C-4BAA-9F95-CA7B9D6F5AA3}" type="pres">
      <dgm:prSet presAssocID="{156D706C-9504-4642-A219-25B11A256C05}" presName="composite" presStyleCnt="0"/>
      <dgm:spPr/>
    </dgm:pt>
    <dgm:pt modelId="{D2F5E8DD-23E9-4BAA-9119-6212D8057D0C}" type="pres">
      <dgm:prSet presAssocID="{156D706C-9504-4642-A219-25B11A256C05}" presName="parentText" presStyleLbl="alignNode1" presStyleIdx="0" presStyleCnt="10">
        <dgm:presLayoutVars>
          <dgm:chMax val="1"/>
          <dgm:bulletEnabled val="1"/>
        </dgm:presLayoutVars>
      </dgm:prSet>
      <dgm:spPr/>
      <dgm:t>
        <a:bodyPr/>
        <a:lstStyle/>
        <a:p>
          <a:endParaRPr lang="en-US"/>
        </a:p>
      </dgm:t>
    </dgm:pt>
    <dgm:pt modelId="{20527110-8AEE-4849-BB17-0AA5B00BAAD8}" type="pres">
      <dgm:prSet presAssocID="{156D706C-9504-4642-A219-25B11A256C05}" presName="descendantText" presStyleLbl="alignAcc1" presStyleIdx="0" presStyleCnt="10">
        <dgm:presLayoutVars>
          <dgm:bulletEnabled val="1"/>
        </dgm:presLayoutVars>
      </dgm:prSet>
      <dgm:spPr/>
      <dgm:t>
        <a:bodyPr/>
        <a:lstStyle/>
        <a:p>
          <a:endParaRPr lang="en-US"/>
        </a:p>
      </dgm:t>
    </dgm:pt>
    <dgm:pt modelId="{C6410324-6077-4182-AF88-69B91F588BE1}" type="pres">
      <dgm:prSet presAssocID="{9274DFDA-5485-4958-BF68-F939BE5869B4}" presName="sp" presStyleCnt="0"/>
      <dgm:spPr/>
    </dgm:pt>
    <dgm:pt modelId="{1ECC9757-B552-41B2-B901-3A7F790EB2C2}" type="pres">
      <dgm:prSet presAssocID="{363C0232-6AF8-4155-B7AD-26510C653EBB}" presName="composite" presStyleCnt="0"/>
      <dgm:spPr/>
    </dgm:pt>
    <dgm:pt modelId="{C25851A7-EE8B-447E-8267-B8B9545348FA}" type="pres">
      <dgm:prSet presAssocID="{363C0232-6AF8-4155-B7AD-26510C653EBB}" presName="parentText" presStyleLbl="alignNode1" presStyleIdx="1" presStyleCnt="10">
        <dgm:presLayoutVars>
          <dgm:chMax val="1"/>
          <dgm:bulletEnabled val="1"/>
        </dgm:presLayoutVars>
      </dgm:prSet>
      <dgm:spPr/>
      <dgm:t>
        <a:bodyPr/>
        <a:lstStyle/>
        <a:p>
          <a:endParaRPr lang="en-US"/>
        </a:p>
      </dgm:t>
    </dgm:pt>
    <dgm:pt modelId="{66202695-B829-41D1-8AD9-A8500A7EE437}" type="pres">
      <dgm:prSet presAssocID="{363C0232-6AF8-4155-B7AD-26510C653EBB}" presName="descendantText" presStyleLbl="alignAcc1" presStyleIdx="1" presStyleCnt="10">
        <dgm:presLayoutVars>
          <dgm:bulletEnabled val="1"/>
        </dgm:presLayoutVars>
      </dgm:prSet>
      <dgm:spPr/>
      <dgm:t>
        <a:bodyPr/>
        <a:lstStyle/>
        <a:p>
          <a:endParaRPr lang="en-US"/>
        </a:p>
      </dgm:t>
    </dgm:pt>
    <dgm:pt modelId="{80AA6114-A11C-4B09-91F5-8765FF71FAAD}" type="pres">
      <dgm:prSet presAssocID="{C1B65A4A-1E6A-48C3-93CD-A2A33ACFDF90}" presName="sp" presStyleCnt="0"/>
      <dgm:spPr/>
    </dgm:pt>
    <dgm:pt modelId="{5AF8808D-A7C9-4941-B742-4212B546C734}" type="pres">
      <dgm:prSet presAssocID="{BFA442C5-15EF-4A13-BDB0-CFB9CCCFB948}" presName="composite" presStyleCnt="0"/>
      <dgm:spPr/>
    </dgm:pt>
    <dgm:pt modelId="{2500C4BB-BFD3-4CF7-A05C-E9D72A3DDEA3}" type="pres">
      <dgm:prSet presAssocID="{BFA442C5-15EF-4A13-BDB0-CFB9CCCFB948}" presName="parentText" presStyleLbl="alignNode1" presStyleIdx="2" presStyleCnt="10">
        <dgm:presLayoutVars>
          <dgm:chMax val="1"/>
          <dgm:bulletEnabled val="1"/>
        </dgm:presLayoutVars>
      </dgm:prSet>
      <dgm:spPr/>
      <dgm:t>
        <a:bodyPr/>
        <a:lstStyle/>
        <a:p>
          <a:endParaRPr lang="en-US"/>
        </a:p>
      </dgm:t>
    </dgm:pt>
    <dgm:pt modelId="{34EEDCEA-8753-459B-BB82-60EDCC463FC8}" type="pres">
      <dgm:prSet presAssocID="{BFA442C5-15EF-4A13-BDB0-CFB9CCCFB948}" presName="descendantText" presStyleLbl="alignAcc1" presStyleIdx="2" presStyleCnt="10" custLinFactNeighborX="0">
        <dgm:presLayoutVars>
          <dgm:bulletEnabled val="1"/>
        </dgm:presLayoutVars>
      </dgm:prSet>
      <dgm:spPr/>
      <dgm:t>
        <a:bodyPr/>
        <a:lstStyle/>
        <a:p>
          <a:endParaRPr lang="en-US"/>
        </a:p>
      </dgm:t>
    </dgm:pt>
    <dgm:pt modelId="{401A5EE8-D5FD-45AB-91AD-AEB70156CA7C}" type="pres">
      <dgm:prSet presAssocID="{32270BBC-F6B2-4D5D-93E7-C583FF3C866E}" presName="sp" presStyleCnt="0"/>
      <dgm:spPr/>
    </dgm:pt>
    <dgm:pt modelId="{EA3BD23F-FA9F-452B-9678-40587D1DE8A3}" type="pres">
      <dgm:prSet presAssocID="{CB2A49D2-F667-4941-A8ED-BF842FFC7A07}" presName="composite" presStyleCnt="0"/>
      <dgm:spPr/>
    </dgm:pt>
    <dgm:pt modelId="{08C55279-F96C-47D5-91CB-38A22D390552}" type="pres">
      <dgm:prSet presAssocID="{CB2A49D2-F667-4941-A8ED-BF842FFC7A07}" presName="parentText" presStyleLbl="alignNode1" presStyleIdx="3" presStyleCnt="10">
        <dgm:presLayoutVars>
          <dgm:chMax val="1"/>
          <dgm:bulletEnabled val="1"/>
        </dgm:presLayoutVars>
      </dgm:prSet>
      <dgm:spPr/>
      <dgm:t>
        <a:bodyPr/>
        <a:lstStyle/>
        <a:p>
          <a:endParaRPr lang="en-US"/>
        </a:p>
      </dgm:t>
    </dgm:pt>
    <dgm:pt modelId="{960FA0BD-98A6-4461-9BA2-C1E4478508EC}" type="pres">
      <dgm:prSet presAssocID="{CB2A49D2-F667-4941-A8ED-BF842FFC7A07}" presName="descendantText" presStyleLbl="alignAcc1" presStyleIdx="3" presStyleCnt="10">
        <dgm:presLayoutVars>
          <dgm:bulletEnabled val="1"/>
        </dgm:presLayoutVars>
      </dgm:prSet>
      <dgm:spPr/>
      <dgm:t>
        <a:bodyPr/>
        <a:lstStyle/>
        <a:p>
          <a:endParaRPr lang="en-US"/>
        </a:p>
      </dgm:t>
    </dgm:pt>
    <dgm:pt modelId="{1D159140-3DCB-4B93-8A86-61147263E22F}" type="pres">
      <dgm:prSet presAssocID="{17DDF8FD-DEFB-4670-ABC6-0AAD8950789C}" presName="sp" presStyleCnt="0"/>
      <dgm:spPr/>
    </dgm:pt>
    <dgm:pt modelId="{DCC2E0C0-E61B-415D-9963-44117E052157}" type="pres">
      <dgm:prSet presAssocID="{0F85E223-7F2A-4420-918E-6E76C6C7D516}" presName="composite" presStyleCnt="0"/>
      <dgm:spPr/>
    </dgm:pt>
    <dgm:pt modelId="{D31CC882-A23A-4D71-A79F-E094650DCB2E}" type="pres">
      <dgm:prSet presAssocID="{0F85E223-7F2A-4420-918E-6E76C6C7D516}" presName="parentText" presStyleLbl="alignNode1" presStyleIdx="4" presStyleCnt="10">
        <dgm:presLayoutVars>
          <dgm:chMax val="1"/>
          <dgm:bulletEnabled val="1"/>
        </dgm:presLayoutVars>
      </dgm:prSet>
      <dgm:spPr/>
      <dgm:t>
        <a:bodyPr/>
        <a:lstStyle/>
        <a:p>
          <a:endParaRPr lang="en-US"/>
        </a:p>
      </dgm:t>
    </dgm:pt>
    <dgm:pt modelId="{86D1E092-5321-496E-A227-1D4234108ABE}" type="pres">
      <dgm:prSet presAssocID="{0F85E223-7F2A-4420-918E-6E76C6C7D516}" presName="descendantText" presStyleLbl="alignAcc1" presStyleIdx="4" presStyleCnt="10" custLinFactNeighborX="0" custLinFactNeighborY="-1030">
        <dgm:presLayoutVars>
          <dgm:bulletEnabled val="1"/>
        </dgm:presLayoutVars>
      </dgm:prSet>
      <dgm:spPr/>
      <dgm:t>
        <a:bodyPr/>
        <a:lstStyle/>
        <a:p>
          <a:endParaRPr lang="en-US"/>
        </a:p>
      </dgm:t>
    </dgm:pt>
    <dgm:pt modelId="{0AD477E7-D667-4AAD-940B-4740C5175D6F}" type="pres">
      <dgm:prSet presAssocID="{38B1FBCF-4557-45E1-9E80-30C5E1F062E2}" presName="sp" presStyleCnt="0"/>
      <dgm:spPr/>
    </dgm:pt>
    <dgm:pt modelId="{7C0346D9-0853-452C-ADF8-74902397450E}" type="pres">
      <dgm:prSet presAssocID="{BD994613-7DB9-4BE9-8370-B4822AAEB457}" presName="composite" presStyleCnt="0"/>
      <dgm:spPr/>
    </dgm:pt>
    <dgm:pt modelId="{5282490B-3456-4C19-A886-14837C3C792D}" type="pres">
      <dgm:prSet presAssocID="{BD994613-7DB9-4BE9-8370-B4822AAEB457}" presName="parentText" presStyleLbl="alignNode1" presStyleIdx="5" presStyleCnt="10">
        <dgm:presLayoutVars>
          <dgm:chMax val="1"/>
          <dgm:bulletEnabled val="1"/>
        </dgm:presLayoutVars>
      </dgm:prSet>
      <dgm:spPr/>
      <dgm:t>
        <a:bodyPr/>
        <a:lstStyle/>
        <a:p>
          <a:endParaRPr lang="en-US"/>
        </a:p>
      </dgm:t>
    </dgm:pt>
    <dgm:pt modelId="{6FDC57AE-DCBA-4DCC-9DAD-4A2DBDFF685A}" type="pres">
      <dgm:prSet presAssocID="{BD994613-7DB9-4BE9-8370-B4822AAEB457}" presName="descendantText" presStyleLbl="alignAcc1" presStyleIdx="5" presStyleCnt="10">
        <dgm:presLayoutVars>
          <dgm:bulletEnabled val="1"/>
        </dgm:presLayoutVars>
      </dgm:prSet>
      <dgm:spPr/>
      <dgm:t>
        <a:bodyPr/>
        <a:lstStyle/>
        <a:p>
          <a:endParaRPr lang="en-US"/>
        </a:p>
      </dgm:t>
    </dgm:pt>
    <dgm:pt modelId="{DA97ACFA-A4EE-487B-912E-FFCF38BEF845}" type="pres">
      <dgm:prSet presAssocID="{66E66EE6-34D9-4E4B-A686-3ECD37C0B887}" presName="sp" presStyleCnt="0"/>
      <dgm:spPr/>
    </dgm:pt>
    <dgm:pt modelId="{1770A791-562B-4FC8-B3AB-0DBE79B347C7}" type="pres">
      <dgm:prSet presAssocID="{40FE1300-E639-434C-BBA1-75B55B4FC0CF}" presName="composite" presStyleCnt="0"/>
      <dgm:spPr/>
    </dgm:pt>
    <dgm:pt modelId="{058E8D4E-3933-4AC6-88F2-3A4EE9CB839E}" type="pres">
      <dgm:prSet presAssocID="{40FE1300-E639-434C-BBA1-75B55B4FC0CF}" presName="parentText" presStyleLbl="alignNode1" presStyleIdx="6" presStyleCnt="10">
        <dgm:presLayoutVars>
          <dgm:chMax val="1"/>
          <dgm:bulletEnabled val="1"/>
        </dgm:presLayoutVars>
      </dgm:prSet>
      <dgm:spPr/>
      <dgm:t>
        <a:bodyPr/>
        <a:lstStyle/>
        <a:p>
          <a:endParaRPr lang="en-US"/>
        </a:p>
      </dgm:t>
    </dgm:pt>
    <dgm:pt modelId="{11C13AA4-7F22-4CFD-8275-69A95760C93C}" type="pres">
      <dgm:prSet presAssocID="{40FE1300-E639-434C-BBA1-75B55B4FC0CF}" presName="descendantText" presStyleLbl="alignAcc1" presStyleIdx="6" presStyleCnt="10">
        <dgm:presLayoutVars>
          <dgm:bulletEnabled val="1"/>
        </dgm:presLayoutVars>
      </dgm:prSet>
      <dgm:spPr/>
      <dgm:t>
        <a:bodyPr/>
        <a:lstStyle/>
        <a:p>
          <a:endParaRPr lang="en-US"/>
        </a:p>
      </dgm:t>
    </dgm:pt>
    <dgm:pt modelId="{C2F48FCE-E0C8-4246-BB29-66E29FD3DB76}" type="pres">
      <dgm:prSet presAssocID="{BBF935D2-909F-4DAB-90DF-56ED8FF00697}" presName="sp" presStyleCnt="0"/>
      <dgm:spPr/>
    </dgm:pt>
    <dgm:pt modelId="{1C250218-0CE1-44A7-B730-9F5844B4DD53}" type="pres">
      <dgm:prSet presAssocID="{07CF8A40-373C-4BD0-8F1F-1CB7849D09D7}" presName="composite" presStyleCnt="0"/>
      <dgm:spPr/>
    </dgm:pt>
    <dgm:pt modelId="{FB3F18E2-F4D5-4800-91B8-2CB0910180F9}" type="pres">
      <dgm:prSet presAssocID="{07CF8A40-373C-4BD0-8F1F-1CB7849D09D7}" presName="parentText" presStyleLbl="alignNode1" presStyleIdx="7" presStyleCnt="10">
        <dgm:presLayoutVars>
          <dgm:chMax val="1"/>
          <dgm:bulletEnabled val="1"/>
        </dgm:presLayoutVars>
      </dgm:prSet>
      <dgm:spPr/>
      <dgm:t>
        <a:bodyPr/>
        <a:lstStyle/>
        <a:p>
          <a:endParaRPr lang="en-US"/>
        </a:p>
      </dgm:t>
    </dgm:pt>
    <dgm:pt modelId="{83C1E7E8-1628-406D-95FF-F2A1D5003B0E}" type="pres">
      <dgm:prSet presAssocID="{07CF8A40-373C-4BD0-8F1F-1CB7849D09D7}" presName="descendantText" presStyleLbl="alignAcc1" presStyleIdx="7" presStyleCnt="10" custLinFactNeighborX="0" custLinFactNeighborY="2657">
        <dgm:presLayoutVars>
          <dgm:bulletEnabled val="1"/>
        </dgm:presLayoutVars>
      </dgm:prSet>
      <dgm:spPr/>
      <dgm:t>
        <a:bodyPr/>
        <a:lstStyle/>
        <a:p>
          <a:endParaRPr lang="en-US"/>
        </a:p>
      </dgm:t>
    </dgm:pt>
    <dgm:pt modelId="{9BD31EDD-5595-4657-8075-1EB89EDBA87E}" type="pres">
      <dgm:prSet presAssocID="{6D14CF41-6AF1-45E8-A8FC-9475203AAE5B}" presName="sp" presStyleCnt="0"/>
      <dgm:spPr/>
    </dgm:pt>
    <dgm:pt modelId="{B4802BDB-BCC8-4E2C-8BD9-1DE744B5315B}" type="pres">
      <dgm:prSet presAssocID="{05D83785-66E1-4982-BF0A-FD195608B76F}" presName="composite" presStyleCnt="0"/>
      <dgm:spPr/>
    </dgm:pt>
    <dgm:pt modelId="{4B848B62-DFBE-4B12-A171-1E973E3CCDE0}" type="pres">
      <dgm:prSet presAssocID="{05D83785-66E1-4982-BF0A-FD195608B76F}" presName="parentText" presStyleLbl="alignNode1" presStyleIdx="8" presStyleCnt="10">
        <dgm:presLayoutVars>
          <dgm:chMax val="1"/>
          <dgm:bulletEnabled val="1"/>
        </dgm:presLayoutVars>
      </dgm:prSet>
      <dgm:spPr/>
      <dgm:t>
        <a:bodyPr/>
        <a:lstStyle/>
        <a:p>
          <a:endParaRPr lang="en-US"/>
        </a:p>
      </dgm:t>
    </dgm:pt>
    <dgm:pt modelId="{BCA73378-3ADF-4905-9229-FC1DF7F54C83}" type="pres">
      <dgm:prSet presAssocID="{05D83785-66E1-4982-BF0A-FD195608B76F}" presName="descendantText" presStyleLbl="alignAcc1" presStyleIdx="8" presStyleCnt="10">
        <dgm:presLayoutVars>
          <dgm:bulletEnabled val="1"/>
        </dgm:presLayoutVars>
      </dgm:prSet>
      <dgm:spPr/>
      <dgm:t>
        <a:bodyPr/>
        <a:lstStyle/>
        <a:p>
          <a:endParaRPr lang="en-US"/>
        </a:p>
      </dgm:t>
    </dgm:pt>
    <dgm:pt modelId="{51C0ADA7-C600-475B-9F98-41F25B8496A0}" type="pres">
      <dgm:prSet presAssocID="{3EF92616-098A-42B2-AF37-9735F64F8736}" presName="sp" presStyleCnt="0"/>
      <dgm:spPr/>
    </dgm:pt>
    <dgm:pt modelId="{70CC6186-F15C-4F34-A07D-B5CF7772B241}" type="pres">
      <dgm:prSet presAssocID="{5706432E-A77E-4B97-8BCC-EE5B97ABAF74}" presName="composite" presStyleCnt="0"/>
      <dgm:spPr/>
    </dgm:pt>
    <dgm:pt modelId="{05F5118E-835E-4A53-A18A-E503FE1B0F6D}" type="pres">
      <dgm:prSet presAssocID="{5706432E-A77E-4B97-8BCC-EE5B97ABAF74}" presName="parentText" presStyleLbl="alignNode1" presStyleIdx="9" presStyleCnt="10">
        <dgm:presLayoutVars>
          <dgm:chMax val="1"/>
          <dgm:bulletEnabled val="1"/>
        </dgm:presLayoutVars>
      </dgm:prSet>
      <dgm:spPr/>
      <dgm:t>
        <a:bodyPr/>
        <a:lstStyle/>
        <a:p>
          <a:endParaRPr lang="en-US"/>
        </a:p>
      </dgm:t>
    </dgm:pt>
    <dgm:pt modelId="{821DD6EE-B80C-4FF0-8167-D4A5038F7145}" type="pres">
      <dgm:prSet presAssocID="{5706432E-A77E-4B97-8BCC-EE5B97ABAF74}" presName="descendantText" presStyleLbl="alignAcc1" presStyleIdx="9" presStyleCnt="10">
        <dgm:presLayoutVars>
          <dgm:bulletEnabled val="1"/>
        </dgm:presLayoutVars>
      </dgm:prSet>
      <dgm:spPr/>
      <dgm:t>
        <a:bodyPr/>
        <a:lstStyle/>
        <a:p>
          <a:endParaRPr lang="en-US"/>
        </a:p>
      </dgm:t>
    </dgm:pt>
  </dgm:ptLst>
  <dgm:cxnLst>
    <dgm:cxn modelId="{55FAD22A-3A32-47CB-A022-1CAF3D940629}" srcId="{4D5BE9CC-3670-473A-8A69-D3D3A4393C4D}" destId="{156D706C-9504-4642-A219-25B11A256C05}" srcOrd="0" destOrd="0" parTransId="{D916B34C-703C-4963-BA55-2491152DD4AC}" sibTransId="{9274DFDA-5485-4958-BF68-F939BE5869B4}"/>
    <dgm:cxn modelId="{9D0C24BB-E5E9-4E81-87F9-6AB482FAB8BB}" srcId="{4D5BE9CC-3670-473A-8A69-D3D3A4393C4D}" destId="{40FE1300-E639-434C-BBA1-75B55B4FC0CF}" srcOrd="6" destOrd="0" parTransId="{3B15D2C3-B802-4B7A-A6F8-4B2278BA93D2}" sibTransId="{BBF935D2-909F-4DAB-90DF-56ED8FF00697}"/>
    <dgm:cxn modelId="{2F3DA75D-F8CA-4B24-9E78-D151AAB16DCA}" type="presOf" srcId="{156D706C-9504-4642-A219-25B11A256C05}" destId="{D2F5E8DD-23E9-4BAA-9119-6212D8057D0C}" srcOrd="0" destOrd="0" presId="urn:microsoft.com/office/officeart/2005/8/layout/chevron2"/>
    <dgm:cxn modelId="{D20FC3D8-54BD-4164-874D-4B6B37BEE847}" type="presOf" srcId="{11C89314-49F0-4F57-B2BF-0941562DCF0B}" destId="{11C13AA4-7F22-4CFD-8275-69A95760C93C}" srcOrd="0" destOrd="0" presId="urn:microsoft.com/office/officeart/2005/8/layout/chevron2"/>
    <dgm:cxn modelId="{E3F86669-6603-4E77-9440-D805EDE6E3E2}" srcId="{4D5BE9CC-3670-473A-8A69-D3D3A4393C4D}" destId="{0F85E223-7F2A-4420-918E-6E76C6C7D516}" srcOrd="4" destOrd="0" parTransId="{B9BCCF4F-3109-4E44-BD48-88C89FC750D8}" sibTransId="{38B1FBCF-4557-45E1-9E80-30C5E1F062E2}"/>
    <dgm:cxn modelId="{313FAE1C-DBC2-47B0-AE42-C3D76BA342CA}" srcId="{BD994613-7DB9-4BE9-8370-B4822AAEB457}" destId="{1DC071C6-E0E4-4A25-B66F-31F9CB073FAB}" srcOrd="0" destOrd="0" parTransId="{3C198FD7-44BE-4B47-87C1-341691BCEA2A}" sibTransId="{FE0CE8A7-527D-48EC-90DF-7CA48951B0C3}"/>
    <dgm:cxn modelId="{7C65C035-6CED-4155-A359-F2220E376EA6}" type="presOf" srcId="{05D83785-66E1-4982-BF0A-FD195608B76F}" destId="{4B848B62-DFBE-4B12-A171-1E973E3CCDE0}" srcOrd="0" destOrd="0" presId="urn:microsoft.com/office/officeart/2005/8/layout/chevron2"/>
    <dgm:cxn modelId="{7445068C-1FC4-4918-BC99-6039819E4D0E}" srcId="{CB2A49D2-F667-4941-A8ED-BF842FFC7A07}" destId="{14BF3470-5182-4183-8BCD-06B16B75B89E}" srcOrd="0" destOrd="0" parTransId="{3CE34546-1EFF-4A55-8170-DFDFFD9FB496}" sibTransId="{89A45875-9925-4325-9795-80CE89DD7F09}"/>
    <dgm:cxn modelId="{27148A50-3093-41AB-BCFA-DB3B12178945}" srcId="{4D5BE9CC-3670-473A-8A69-D3D3A4393C4D}" destId="{05D83785-66E1-4982-BF0A-FD195608B76F}" srcOrd="8" destOrd="0" parTransId="{11740EDD-9179-4B0C-9EF8-FC65BADFD773}" sibTransId="{3EF92616-098A-42B2-AF37-9735F64F8736}"/>
    <dgm:cxn modelId="{0026B93B-2197-4AF7-91D2-619986E2C79F}" type="presOf" srcId="{761F1204-A028-4624-9928-26BB256A30E4}" destId="{821DD6EE-B80C-4FF0-8167-D4A5038F7145}" srcOrd="0" destOrd="0" presId="urn:microsoft.com/office/officeart/2005/8/layout/chevron2"/>
    <dgm:cxn modelId="{08611A99-A62E-4CBF-8188-C2567D44A9D4}" srcId="{4D5BE9CC-3670-473A-8A69-D3D3A4393C4D}" destId="{BFA442C5-15EF-4A13-BDB0-CFB9CCCFB948}" srcOrd="2" destOrd="0" parTransId="{D7047463-631B-4CAB-904A-0220CC745248}" sibTransId="{32270BBC-F6B2-4D5D-93E7-C583FF3C866E}"/>
    <dgm:cxn modelId="{B69CC2BB-329C-4A77-B9F2-E67C9C512442}" srcId="{363C0232-6AF8-4155-B7AD-26510C653EBB}" destId="{5B1F4DE5-9899-47CA-A621-B7EED7FA74B6}" srcOrd="0" destOrd="0" parTransId="{F3DAEA0F-8DFF-448B-BD55-029381F20607}" sibTransId="{9F5E6FBB-EEE2-4161-8F46-1B9FA1E01CFB}"/>
    <dgm:cxn modelId="{C1A3FF2D-30FE-4C4C-B347-5BA7D5A656CC}" srcId="{156D706C-9504-4642-A219-25B11A256C05}" destId="{9E6C1D0B-3155-4EA5-AA6C-63A5963CCA87}" srcOrd="0" destOrd="0" parTransId="{73C89FA2-2306-42C7-8557-C5828C464AFD}" sibTransId="{BAB6912F-F632-4E18-95B0-6C1EC59E6D27}"/>
    <dgm:cxn modelId="{52A38A46-C774-4287-BCF4-4E84B20612EF}" type="presOf" srcId="{CB2A49D2-F667-4941-A8ED-BF842FFC7A07}" destId="{08C55279-F96C-47D5-91CB-38A22D390552}" srcOrd="0" destOrd="0" presId="urn:microsoft.com/office/officeart/2005/8/layout/chevron2"/>
    <dgm:cxn modelId="{F1BC4B09-CCCB-4F57-B0EC-ED84619FC4C7}" type="presOf" srcId="{C76BE394-39AA-4E85-B8FC-EA6FBA175244}" destId="{83C1E7E8-1628-406D-95FF-F2A1D5003B0E}" srcOrd="0" destOrd="0" presId="urn:microsoft.com/office/officeart/2005/8/layout/chevron2"/>
    <dgm:cxn modelId="{D6142EFC-E6DD-406C-ABB2-5B26746D933E}" type="presOf" srcId="{14BF3470-5182-4183-8BCD-06B16B75B89E}" destId="{960FA0BD-98A6-4461-9BA2-C1E4478508EC}" srcOrd="0" destOrd="0" presId="urn:microsoft.com/office/officeart/2005/8/layout/chevron2"/>
    <dgm:cxn modelId="{642297CB-0BEA-4FAE-987F-CC1E609814E7}" srcId="{4D5BE9CC-3670-473A-8A69-D3D3A4393C4D}" destId="{5706432E-A77E-4B97-8BCC-EE5B97ABAF74}" srcOrd="9" destOrd="0" parTransId="{F4981497-0D8F-43BC-9843-1603C620C21E}" sibTransId="{2D0625D1-A931-4395-ABCE-843B9C6E68FC}"/>
    <dgm:cxn modelId="{7AFFDBDB-6A69-4CA8-B610-E8FFCEB086E9}" type="presOf" srcId="{9E6C1D0B-3155-4EA5-AA6C-63A5963CCA87}" destId="{20527110-8AEE-4849-BB17-0AA5B00BAAD8}" srcOrd="0" destOrd="0" presId="urn:microsoft.com/office/officeart/2005/8/layout/chevron2"/>
    <dgm:cxn modelId="{2456AF94-72D5-4805-BD31-EBDD31C261EE}" srcId="{4D5BE9CC-3670-473A-8A69-D3D3A4393C4D}" destId="{BD994613-7DB9-4BE9-8370-B4822AAEB457}" srcOrd="5" destOrd="0" parTransId="{5881FA25-2284-4B4A-AB05-0210BB5654E2}" sibTransId="{66E66EE6-34D9-4E4B-A686-3ECD37C0B887}"/>
    <dgm:cxn modelId="{735A66C4-E49B-455B-85BF-C5C273AB8660}" srcId="{4D5BE9CC-3670-473A-8A69-D3D3A4393C4D}" destId="{07CF8A40-373C-4BD0-8F1F-1CB7849D09D7}" srcOrd="7" destOrd="0" parTransId="{2D90B763-0543-48A2-87FB-2F0BEDD2BBCD}" sibTransId="{6D14CF41-6AF1-45E8-A8FC-9475203AAE5B}"/>
    <dgm:cxn modelId="{46BD125A-EB84-4F3C-B273-74FBE24CD514}" type="presOf" srcId="{BFA442C5-15EF-4A13-BDB0-CFB9CCCFB948}" destId="{2500C4BB-BFD3-4CF7-A05C-E9D72A3DDEA3}" srcOrd="0" destOrd="0" presId="urn:microsoft.com/office/officeart/2005/8/layout/chevron2"/>
    <dgm:cxn modelId="{D270C040-061D-4D9C-B663-BB4EE5048733}" type="presOf" srcId="{88880A21-ACE4-4841-B27F-DC0005A9C48F}" destId="{86D1E092-5321-496E-A227-1D4234108ABE}" srcOrd="0" destOrd="0" presId="urn:microsoft.com/office/officeart/2005/8/layout/chevron2"/>
    <dgm:cxn modelId="{0915912B-E7C0-43F8-903E-85CAB86B592C}" type="presOf" srcId="{40FE1300-E639-434C-BBA1-75B55B4FC0CF}" destId="{058E8D4E-3933-4AC6-88F2-3A4EE9CB839E}" srcOrd="0" destOrd="0" presId="urn:microsoft.com/office/officeart/2005/8/layout/chevron2"/>
    <dgm:cxn modelId="{8EC21C5D-9DEC-48DD-912D-CA1E0D49A055}" srcId="{4D5BE9CC-3670-473A-8A69-D3D3A4393C4D}" destId="{CB2A49D2-F667-4941-A8ED-BF842FFC7A07}" srcOrd="3" destOrd="0" parTransId="{A5F1CA7E-03E0-4302-AA35-DF4ABCDCF9F4}" sibTransId="{17DDF8FD-DEFB-4670-ABC6-0AAD8950789C}"/>
    <dgm:cxn modelId="{134940A0-FC7B-4130-A5C0-BB12789E39AA}" srcId="{5706432E-A77E-4B97-8BCC-EE5B97ABAF74}" destId="{761F1204-A028-4624-9928-26BB256A30E4}" srcOrd="0" destOrd="0" parTransId="{AD5C497D-8A24-407F-84E6-FD0127672BED}" sibTransId="{EA319148-8F00-4C97-B84E-4070E7FDF462}"/>
    <dgm:cxn modelId="{7ADFBBAC-E2E8-4069-AC6D-DEA121399524}" type="presOf" srcId="{0F85E223-7F2A-4420-918E-6E76C6C7D516}" destId="{D31CC882-A23A-4D71-A79F-E094650DCB2E}" srcOrd="0" destOrd="0" presId="urn:microsoft.com/office/officeart/2005/8/layout/chevron2"/>
    <dgm:cxn modelId="{76F94D2E-E6AD-4311-AAFC-96FAEAF6D41F}" type="presOf" srcId="{1DC071C6-E0E4-4A25-B66F-31F9CB073FAB}" destId="{6FDC57AE-DCBA-4DCC-9DAD-4A2DBDFF685A}" srcOrd="0" destOrd="0" presId="urn:microsoft.com/office/officeart/2005/8/layout/chevron2"/>
    <dgm:cxn modelId="{19DB1E79-9B2F-48D3-9459-96B1AF62C2BB}" srcId="{05D83785-66E1-4982-BF0A-FD195608B76F}" destId="{EB22781E-BA1E-408F-A4DF-956991E43AE4}" srcOrd="0" destOrd="0" parTransId="{6302F5EF-B139-4D68-8D39-917BC5715648}" sibTransId="{7AA8B38B-5BC0-4FBB-9890-B5C0F9846901}"/>
    <dgm:cxn modelId="{D4A5F23B-FF28-4379-A1FC-B9582A7985AC}" srcId="{4D5BE9CC-3670-473A-8A69-D3D3A4393C4D}" destId="{363C0232-6AF8-4155-B7AD-26510C653EBB}" srcOrd="1" destOrd="0" parTransId="{E09AFD55-F8B3-4821-9363-1B9A04E6B5F4}" sibTransId="{C1B65A4A-1E6A-48C3-93CD-A2A33ACFDF90}"/>
    <dgm:cxn modelId="{F060BEB8-EF17-4A13-92C0-A76919FF1674}" type="presOf" srcId="{42174B0E-D60C-495C-A2D7-1E57A649B15C}" destId="{34EEDCEA-8753-459B-BB82-60EDCC463FC8}" srcOrd="0" destOrd="0" presId="urn:microsoft.com/office/officeart/2005/8/layout/chevron2"/>
    <dgm:cxn modelId="{83F373E2-323E-4247-AC9C-E760483870CE}" srcId="{40FE1300-E639-434C-BBA1-75B55B4FC0CF}" destId="{11C89314-49F0-4F57-B2BF-0941562DCF0B}" srcOrd="0" destOrd="0" parTransId="{0C9FCD4A-3D15-4FA2-87FF-328C7F256FBC}" sibTransId="{F0473565-AA44-4D88-8FF7-2E8BBA88C9E0}"/>
    <dgm:cxn modelId="{CF24B415-9EC7-4C8F-9B4A-9DCEF71C7FDD}" type="presOf" srcId="{5706432E-A77E-4B97-8BCC-EE5B97ABAF74}" destId="{05F5118E-835E-4A53-A18A-E503FE1B0F6D}" srcOrd="0" destOrd="0" presId="urn:microsoft.com/office/officeart/2005/8/layout/chevron2"/>
    <dgm:cxn modelId="{A44CB6A2-8B6E-42ED-ACEF-FC0AB0EFE548}" srcId="{07CF8A40-373C-4BD0-8F1F-1CB7849D09D7}" destId="{C76BE394-39AA-4E85-B8FC-EA6FBA175244}" srcOrd="0" destOrd="0" parTransId="{C889655C-96DD-41CE-A92A-C1706C9F6406}" sibTransId="{160F369B-81D0-422A-AA2F-2169984502B3}"/>
    <dgm:cxn modelId="{35B30B44-1161-4043-93EA-577025F0905A}" type="presOf" srcId="{EB22781E-BA1E-408F-A4DF-956991E43AE4}" destId="{BCA73378-3ADF-4905-9229-FC1DF7F54C83}" srcOrd="0" destOrd="0" presId="urn:microsoft.com/office/officeart/2005/8/layout/chevron2"/>
    <dgm:cxn modelId="{EAE7C839-1221-4810-A08D-26CB06E700C8}" srcId="{BFA442C5-15EF-4A13-BDB0-CFB9CCCFB948}" destId="{42174B0E-D60C-495C-A2D7-1E57A649B15C}" srcOrd="0" destOrd="0" parTransId="{5E08D3B7-D11F-4477-92F0-D686A4366464}" sibTransId="{FF2C5693-D6A5-4E9C-A41C-CB0C2F45C1A7}"/>
    <dgm:cxn modelId="{E1358A0D-5C85-4DCD-8B1E-6EBB51C6C8F0}" type="presOf" srcId="{4D5BE9CC-3670-473A-8A69-D3D3A4393C4D}" destId="{E07E0715-B196-4EE5-8A98-C6193D3E5912}" srcOrd="0" destOrd="0" presId="urn:microsoft.com/office/officeart/2005/8/layout/chevron2"/>
    <dgm:cxn modelId="{DA5328CA-9358-4C0A-98F9-8C1370DC7969}" type="presOf" srcId="{363C0232-6AF8-4155-B7AD-26510C653EBB}" destId="{C25851A7-EE8B-447E-8267-B8B9545348FA}" srcOrd="0" destOrd="0" presId="urn:microsoft.com/office/officeart/2005/8/layout/chevron2"/>
    <dgm:cxn modelId="{A13A0E20-4D69-43A3-A344-D1F071C6B8C8}" type="presOf" srcId="{BD994613-7DB9-4BE9-8370-B4822AAEB457}" destId="{5282490B-3456-4C19-A886-14837C3C792D}" srcOrd="0" destOrd="0" presId="urn:microsoft.com/office/officeart/2005/8/layout/chevron2"/>
    <dgm:cxn modelId="{68F1AF37-6E6F-4850-9771-F9692CC71E3B}" type="presOf" srcId="{07CF8A40-373C-4BD0-8F1F-1CB7849D09D7}" destId="{FB3F18E2-F4D5-4800-91B8-2CB0910180F9}" srcOrd="0" destOrd="0" presId="urn:microsoft.com/office/officeart/2005/8/layout/chevron2"/>
    <dgm:cxn modelId="{4264D5E9-7C12-40E7-BC2C-53434EBB73D1}" srcId="{0F85E223-7F2A-4420-918E-6E76C6C7D516}" destId="{88880A21-ACE4-4841-B27F-DC0005A9C48F}" srcOrd="0" destOrd="0" parTransId="{876B3A31-E146-46AE-A9A6-B2C2E38CFB67}" sibTransId="{69E9753E-D23A-44D6-B13B-7B28B070023E}"/>
    <dgm:cxn modelId="{86C75E2A-6DD7-41E7-BFB1-4CCD1A6B6022}" type="presOf" srcId="{5B1F4DE5-9899-47CA-A621-B7EED7FA74B6}" destId="{66202695-B829-41D1-8AD9-A8500A7EE437}" srcOrd="0" destOrd="0" presId="urn:microsoft.com/office/officeart/2005/8/layout/chevron2"/>
    <dgm:cxn modelId="{B52083B7-D0AC-496C-8260-EEA6DD510BC1}" type="presParOf" srcId="{E07E0715-B196-4EE5-8A98-C6193D3E5912}" destId="{2192DFF2-8E8C-4BAA-9F95-CA7B9D6F5AA3}" srcOrd="0" destOrd="0" presId="urn:microsoft.com/office/officeart/2005/8/layout/chevron2"/>
    <dgm:cxn modelId="{FD0113FC-A565-4695-933A-831923D55780}" type="presParOf" srcId="{2192DFF2-8E8C-4BAA-9F95-CA7B9D6F5AA3}" destId="{D2F5E8DD-23E9-4BAA-9119-6212D8057D0C}" srcOrd="0" destOrd="0" presId="urn:microsoft.com/office/officeart/2005/8/layout/chevron2"/>
    <dgm:cxn modelId="{426F03A3-C3AE-467C-B7C9-DCB30F7BAA9D}" type="presParOf" srcId="{2192DFF2-8E8C-4BAA-9F95-CA7B9D6F5AA3}" destId="{20527110-8AEE-4849-BB17-0AA5B00BAAD8}" srcOrd="1" destOrd="0" presId="urn:microsoft.com/office/officeart/2005/8/layout/chevron2"/>
    <dgm:cxn modelId="{F165FE7C-874C-4589-A324-398DC803B23C}" type="presParOf" srcId="{E07E0715-B196-4EE5-8A98-C6193D3E5912}" destId="{C6410324-6077-4182-AF88-69B91F588BE1}" srcOrd="1" destOrd="0" presId="urn:microsoft.com/office/officeart/2005/8/layout/chevron2"/>
    <dgm:cxn modelId="{7B141E7F-BCFC-42F0-AD45-5CCF37F07F50}" type="presParOf" srcId="{E07E0715-B196-4EE5-8A98-C6193D3E5912}" destId="{1ECC9757-B552-41B2-B901-3A7F790EB2C2}" srcOrd="2" destOrd="0" presId="urn:microsoft.com/office/officeart/2005/8/layout/chevron2"/>
    <dgm:cxn modelId="{A3AA0BA9-4A7B-4BA9-8D51-E221E8F0035F}" type="presParOf" srcId="{1ECC9757-B552-41B2-B901-3A7F790EB2C2}" destId="{C25851A7-EE8B-447E-8267-B8B9545348FA}" srcOrd="0" destOrd="0" presId="urn:microsoft.com/office/officeart/2005/8/layout/chevron2"/>
    <dgm:cxn modelId="{88B4F429-EA64-442C-BB86-32E43547D144}" type="presParOf" srcId="{1ECC9757-B552-41B2-B901-3A7F790EB2C2}" destId="{66202695-B829-41D1-8AD9-A8500A7EE437}" srcOrd="1" destOrd="0" presId="urn:microsoft.com/office/officeart/2005/8/layout/chevron2"/>
    <dgm:cxn modelId="{AFB76B2B-B3C1-4A47-9A2D-EBCCD51084B4}" type="presParOf" srcId="{E07E0715-B196-4EE5-8A98-C6193D3E5912}" destId="{80AA6114-A11C-4B09-91F5-8765FF71FAAD}" srcOrd="3" destOrd="0" presId="urn:microsoft.com/office/officeart/2005/8/layout/chevron2"/>
    <dgm:cxn modelId="{46FF61B3-49D1-4DFA-84E4-ADA948EA456C}" type="presParOf" srcId="{E07E0715-B196-4EE5-8A98-C6193D3E5912}" destId="{5AF8808D-A7C9-4941-B742-4212B546C734}" srcOrd="4" destOrd="0" presId="urn:microsoft.com/office/officeart/2005/8/layout/chevron2"/>
    <dgm:cxn modelId="{99A665BA-EF25-40D9-B44F-8E635A23BA92}" type="presParOf" srcId="{5AF8808D-A7C9-4941-B742-4212B546C734}" destId="{2500C4BB-BFD3-4CF7-A05C-E9D72A3DDEA3}" srcOrd="0" destOrd="0" presId="urn:microsoft.com/office/officeart/2005/8/layout/chevron2"/>
    <dgm:cxn modelId="{6488EDC6-7582-4CF6-8C43-896B48E17923}" type="presParOf" srcId="{5AF8808D-A7C9-4941-B742-4212B546C734}" destId="{34EEDCEA-8753-459B-BB82-60EDCC463FC8}" srcOrd="1" destOrd="0" presId="urn:microsoft.com/office/officeart/2005/8/layout/chevron2"/>
    <dgm:cxn modelId="{352C44D4-1CAD-406E-AE36-47A8B2184068}" type="presParOf" srcId="{E07E0715-B196-4EE5-8A98-C6193D3E5912}" destId="{401A5EE8-D5FD-45AB-91AD-AEB70156CA7C}" srcOrd="5" destOrd="0" presId="urn:microsoft.com/office/officeart/2005/8/layout/chevron2"/>
    <dgm:cxn modelId="{D73AB4D0-00B0-4F27-A3DD-1912729B3564}" type="presParOf" srcId="{E07E0715-B196-4EE5-8A98-C6193D3E5912}" destId="{EA3BD23F-FA9F-452B-9678-40587D1DE8A3}" srcOrd="6" destOrd="0" presId="urn:microsoft.com/office/officeart/2005/8/layout/chevron2"/>
    <dgm:cxn modelId="{DB8DD0C3-05EE-4AD1-B0C6-983554AFE494}" type="presParOf" srcId="{EA3BD23F-FA9F-452B-9678-40587D1DE8A3}" destId="{08C55279-F96C-47D5-91CB-38A22D390552}" srcOrd="0" destOrd="0" presId="urn:microsoft.com/office/officeart/2005/8/layout/chevron2"/>
    <dgm:cxn modelId="{5093FB17-7925-4AE2-B267-080E26A808D7}" type="presParOf" srcId="{EA3BD23F-FA9F-452B-9678-40587D1DE8A3}" destId="{960FA0BD-98A6-4461-9BA2-C1E4478508EC}" srcOrd="1" destOrd="0" presId="urn:microsoft.com/office/officeart/2005/8/layout/chevron2"/>
    <dgm:cxn modelId="{39863AAA-F41E-4585-B21A-EBC42F7D5B77}" type="presParOf" srcId="{E07E0715-B196-4EE5-8A98-C6193D3E5912}" destId="{1D159140-3DCB-4B93-8A86-61147263E22F}" srcOrd="7" destOrd="0" presId="urn:microsoft.com/office/officeart/2005/8/layout/chevron2"/>
    <dgm:cxn modelId="{87D015BE-77C0-4257-8B65-D2A2E977A100}" type="presParOf" srcId="{E07E0715-B196-4EE5-8A98-C6193D3E5912}" destId="{DCC2E0C0-E61B-415D-9963-44117E052157}" srcOrd="8" destOrd="0" presId="urn:microsoft.com/office/officeart/2005/8/layout/chevron2"/>
    <dgm:cxn modelId="{F22B6BCF-9182-467A-A39A-7832E3D4A318}" type="presParOf" srcId="{DCC2E0C0-E61B-415D-9963-44117E052157}" destId="{D31CC882-A23A-4D71-A79F-E094650DCB2E}" srcOrd="0" destOrd="0" presId="urn:microsoft.com/office/officeart/2005/8/layout/chevron2"/>
    <dgm:cxn modelId="{93F28031-3B05-44B7-A9E8-34AE57CE35B2}" type="presParOf" srcId="{DCC2E0C0-E61B-415D-9963-44117E052157}" destId="{86D1E092-5321-496E-A227-1D4234108ABE}" srcOrd="1" destOrd="0" presId="urn:microsoft.com/office/officeart/2005/8/layout/chevron2"/>
    <dgm:cxn modelId="{A761DC98-480F-41DE-8052-59C3EFF3E2FF}" type="presParOf" srcId="{E07E0715-B196-4EE5-8A98-C6193D3E5912}" destId="{0AD477E7-D667-4AAD-940B-4740C5175D6F}" srcOrd="9" destOrd="0" presId="urn:microsoft.com/office/officeart/2005/8/layout/chevron2"/>
    <dgm:cxn modelId="{DCA8D25C-57D6-40C6-A358-425D3393591F}" type="presParOf" srcId="{E07E0715-B196-4EE5-8A98-C6193D3E5912}" destId="{7C0346D9-0853-452C-ADF8-74902397450E}" srcOrd="10" destOrd="0" presId="urn:microsoft.com/office/officeart/2005/8/layout/chevron2"/>
    <dgm:cxn modelId="{E3913534-EA25-4207-98E3-88AD2419DEF1}" type="presParOf" srcId="{7C0346D9-0853-452C-ADF8-74902397450E}" destId="{5282490B-3456-4C19-A886-14837C3C792D}" srcOrd="0" destOrd="0" presId="urn:microsoft.com/office/officeart/2005/8/layout/chevron2"/>
    <dgm:cxn modelId="{AD1F8A47-1F13-43BA-B9B7-F32BFFFA5776}" type="presParOf" srcId="{7C0346D9-0853-452C-ADF8-74902397450E}" destId="{6FDC57AE-DCBA-4DCC-9DAD-4A2DBDFF685A}" srcOrd="1" destOrd="0" presId="urn:microsoft.com/office/officeart/2005/8/layout/chevron2"/>
    <dgm:cxn modelId="{C200F3E8-B341-4EAF-B831-1A253B3E3C6D}" type="presParOf" srcId="{E07E0715-B196-4EE5-8A98-C6193D3E5912}" destId="{DA97ACFA-A4EE-487B-912E-FFCF38BEF845}" srcOrd="11" destOrd="0" presId="urn:microsoft.com/office/officeart/2005/8/layout/chevron2"/>
    <dgm:cxn modelId="{80E3C171-0DCA-4DCA-8EA2-8D98F653C687}" type="presParOf" srcId="{E07E0715-B196-4EE5-8A98-C6193D3E5912}" destId="{1770A791-562B-4FC8-B3AB-0DBE79B347C7}" srcOrd="12" destOrd="0" presId="urn:microsoft.com/office/officeart/2005/8/layout/chevron2"/>
    <dgm:cxn modelId="{F4B86BBB-BA96-423E-BC21-4A94251D0EE3}" type="presParOf" srcId="{1770A791-562B-4FC8-B3AB-0DBE79B347C7}" destId="{058E8D4E-3933-4AC6-88F2-3A4EE9CB839E}" srcOrd="0" destOrd="0" presId="urn:microsoft.com/office/officeart/2005/8/layout/chevron2"/>
    <dgm:cxn modelId="{6E2A3E09-B099-4581-BEF7-E81F03D5C763}" type="presParOf" srcId="{1770A791-562B-4FC8-B3AB-0DBE79B347C7}" destId="{11C13AA4-7F22-4CFD-8275-69A95760C93C}" srcOrd="1" destOrd="0" presId="urn:microsoft.com/office/officeart/2005/8/layout/chevron2"/>
    <dgm:cxn modelId="{73E17AD7-8977-49FC-B45B-6557503E4831}" type="presParOf" srcId="{E07E0715-B196-4EE5-8A98-C6193D3E5912}" destId="{C2F48FCE-E0C8-4246-BB29-66E29FD3DB76}" srcOrd="13" destOrd="0" presId="urn:microsoft.com/office/officeart/2005/8/layout/chevron2"/>
    <dgm:cxn modelId="{E36CAAAC-0C08-4FF6-9A55-6CDCF71AE19C}" type="presParOf" srcId="{E07E0715-B196-4EE5-8A98-C6193D3E5912}" destId="{1C250218-0CE1-44A7-B730-9F5844B4DD53}" srcOrd="14" destOrd="0" presId="urn:microsoft.com/office/officeart/2005/8/layout/chevron2"/>
    <dgm:cxn modelId="{277D10D5-B542-40F7-B992-74B192B4783A}" type="presParOf" srcId="{1C250218-0CE1-44A7-B730-9F5844B4DD53}" destId="{FB3F18E2-F4D5-4800-91B8-2CB0910180F9}" srcOrd="0" destOrd="0" presId="urn:microsoft.com/office/officeart/2005/8/layout/chevron2"/>
    <dgm:cxn modelId="{494F01A7-153B-4620-A50D-EBC599DDA879}" type="presParOf" srcId="{1C250218-0CE1-44A7-B730-9F5844B4DD53}" destId="{83C1E7E8-1628-406D-95FF-F2A1D5003B0E}" srcOrd="1" destOrd="0" presId="urn:microsoft.com/office/officeart/2005/8/layout/chevron2"/>
    <dgm:cxn modelId="{FD038A00-DEA8-4DAD-8121-86B9743A5296}" type="presParOf" srcId="{E07E0715-B196-4EE5-8A98-C6193D3E5912}" destId="{9BD31EDD-5595-4657-8075-1EB89EDBA87E}" srcOrd="15" destOrd="0" presId="urn:microsoft.com/office/officeart/2005/8/layout/chevron2"/>
    <dgm:cxn modelId="{B2FD9B92-4553-4AD2-BE19-3E121BD3E954}" type="presParOf" srcId="{E07E0715-B196-4EE5-8A98-C6193D3E5912}" destId="{B4802BDB-BCC8-4E2C-8BD9-1DE744B5315B}" srcOrd="16" destOrd="0" presId="urn:microsoft.com/office/officeart/2005/8/layout/chevron2"/>
    <dgm:cxn modelId="{951C2FD8-615B-4098-B1FC-060BBA1BB265}" type="presParOf" srcId="{B4802BDB-BCC8-4E2C-8BD9-1DE744B5315B}" destId="{4B848B62-DFBE-4B12-A171-1E973E3CCDE0}" srcOrd="0" destOrd="0" presId="urn:microsoft.com/office/officeart/2005/8/layout/chevron2"/>
    <dgm:cxn modelId="{109BD88A-BFAC-4C13-A903-DE6B888404D1}" type="presParOf" srcId="{B4802BDB-BCC8-4E2C-8BD9-1DE744B5315B}" destId="{BCA73378-3ADF-4905-9229-FC1DF7F54C83}" srcOrd="1" destOrd="0" presId="urn:microsoft.com/office/officeart/2005/8/layout/chevron2"/>
    <dgm:cxn modelId="{76A252E1-C4ED-4980-88CC-DB923A1A8595}" type="presParOf" srcId="{E07E0715-B196-4EE5-8A98-C6193D3E5912}" destId="{51C0ADA7-C600-475B-9F98-41F25B8496A0}" srcOrd="17" destOrd="0" presId="urn:microsoft.com/office/officeart/2005/8/layout/chevron2"/>
    <dgm:cxn modelId="{BBFA0812-7447-4F66-B9FD-0C378DDA736F}" type="presParOf" srcId="{E07E0715-B196-4EE5-8A98-C6193D3E5912}" destId="{70CC6186-F15C-4F34-A07D-B5CF7772B241}" srcOrd="18" destOrd="0" presId="urn:microsoft.com/office/officeart/2005/8/layout/chevron2"/>
    <dgm:cxn modelId="{D369881A-7877-43AC-89FB-1AE6C794DE9D}" type="presParOf" srcId="{70CC6186-F15C-4F34-A07D-B5CF7772B241}" destId="{05F5118E-835E-4A53-A18A-E503FE1B0F6D}" srcOrd="0" destOrd="0" presId="urn:microsoft.com/office/officeart/2005/8/layout/chevron2"/>
    <dgm:cxn modelId="{AA0813D7-EA52-41B3-BDEA-7508B592FA05}" type="presParOf" srcId="{70CC6186-F15C-4F34-A07D-B5CF7772B241}" destId="{821DD6EE-B80C-4FF0-8167-D4A5038F7145}"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5BE9CC-3670-473A-8A69-D3D3A4393C4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56D706C-9504-4642-A219-25B11A256C05}">
      <dgm:prSet phldrT="[Text]" custT="1"/>
      <dgm:spPr/>
      <dgm:t>
        <a:bodyPr/>
        <a:lstStyle/>
        <a:p>
          <a:r>
            <a:rPr lang="en-US" sz="1000" dirty="0"/>
            <a:t>1</a:t>
          </a:r>
        </a:p>
      </dgm:t>
    </dgm:pt>
    <dgm:pt modelId="{D916B34C-703C-4963-BA55-2491152DD4AC}" type="parTrans" cxnId="{55FAD22A-3A32-47CB-A022-1CAF3D940629}">
      <dgm:prSet/>
      <dgm:spPr/>
      <dgm:t>
        <a:bodyPr/>
        <a:lstStyle/>
        <a:p>
          <a:endParaRPr lang="en-US" sz="1000"/>
        </a:p>
      </dgm:t>
    </dgm:pt>
    <dgm:pt modelId="{9274DFDA-5485-4958-BF68-F939BE5869B4}" type="sibTrans" cxnId="{55FAD22A-3A32-47CB-A022-1CAF3D940629}">
      <dgm:prSet/>
      <dgm:spPr/>
      <dgm:t>
        <a:bodyPr/>
        <a:lstStyle/>
        <a:p>
          <a:endParaRPr lang="en-US" sz="1000"/>
        </a:p>
      </dgm:t>
    </dgm:pt>
    <dgm:pt modelId="{05D83785-66E1-4982-BF0A-FD195608B76F}">
      <dgm:prSet phldrT="[Text]" custT="1"/>
      <dgm:spPr/>
      <dgm:t>
        <a:bodyPr/>
        <a:lstStyle/>
        <a:p>
          <a:r>
            <a:rPr lang="en-US" sz="1000" dirty="0"/>
            <a:t>9</a:t>
          </a:r>
        </a:p>
      </dgm:t>
    </dgm:pt>
    <dgm:pt modelId="{11740EDD-9179-4B0C-9EF8-FC65BADFD773}" type="parTrans" cxnId="{27148A50-3093-41AB-BCFA-DB3B12178945}">
      <dgm:prSet/>
      <dgm:spPr/>
      <dgm:t>
        <a:bodyPr/>
        <a:lstStyle/>
        <a:p>
          <a:endParaRPr lang="en-US" sz="1000"/>
        </a:p>
      </dgm:t>
    </dgm:pt>
    <dgm:pt modelId="{3EF92616-098A-42B2-AF37-9735F64F8736}" type="sibTrans" cxnId="{27148A50-3093-41AB-BCFA-DB3B12178945}">
      <dgm:prSet/>
      <dgm:spPr/>
      <dgm:t>
        <a:bodyPr/>
        <a:lstStyle/>
        <a:p>
          <a:endParaRPr lang="en-US" sz="1000"/>
        </a:p>
      </dgm:t>
    </dgm:pt>
    <dgm:pt modelId="{EB22781E-BA1E-408F-A4DF-956991E43AE4}">
      <dgm:prSet phldrT="[Text]" custT="1"/>
      <dgm:spPr/>
      <dgm:t>
        <a:bodyPr/>
        <a:lstStyle/>
        <a:p>
          <a:r>
            <a:rPr lang="en-US" sz="1600" dirty="0"/>
            <a:t>Adopt the Plan</a:t>
          </a:r>
        </a:p>
      </dgm:t>
    </dgm:pt>
    <dgm:pt modelId="{6302F5EF-B139-4D68-8D39-917BC5715648}" type="parTrans" cxnId="{19DB1E79-9B2F-48D3-9459-96B1AF62C2BB}">
      <dgm:prSet/>
      <dgm:spPr/>
      <dgm:t>
        <a:bodyPr/>
        <a:lstStyle/>
        <a:p>
          <a:endParaRPr lang="en-US" sz="1000"/>
        </a:p>
      </dgm:t>
    </dgm:pt>
    <dgm:pt modelId="{7AA8B38B-5BC0-4FBB-9890-B5C0F9846901}" type="sibTrans" cxnId="{19DB1E79-9B2F-48D3-9459-96B1AF62C2BB}">
      <dgm:prSet/>
      <dgm:spPr/>
      <dgm:t>
        <a:bodyPr/>
        <a:lstStyle/>
        <a:p>
          <a:endParaRPr lang="en-US" sz="1000"/>
        </a:p>
      </dgm:t>
    </dgm:pt>
    <dgm:pt modelId="{5706432E-A77E-4B97-8BCC-EE5B97ABAF74}">
      <dgm:prSet phldrT="[Text]" custT="1"/>
      <dgm:spPr/>
      <dgm:t>
        <a:bodyPr/>
        <a:lstStyle/>
        <a:p>
          <a:r>
            <a:rPr lang="en-US" sz="1000" dirty="0"/>
            <a:t>10</a:t>
          </a:r>
        </a:p>
      </dgm:t>
    </dgm:pt>
    <dgm:pt modelId="{F4981497-0D8F-43BC-9843-1603C620C21E}" type="parTrans" cxnId="{642297CB-0BEA-4FAE-987F-CC1E609814E7}">
      <dgm:prSet/>
      <dgm:spPr/>
      <dgm:t>
        <a:bodyPr/>
        <a:lstStyle/>
        <a:p>
          <a:endParaRPr lang="en-US" sz="1000"/>
        </a:p>
      </dgm:t>
    </dgm:pt>
    <dgm:pt modelId="{2D0625D1-A931-4395-ABCE-843B9C6E68FC}" type="sibTrans" cxnId="{642297CB-0BEA-4FAE-987F-CC1E609814E7}">
      <dgm:prSet/>
      <dgm:spPr/>
      <dgm:t>
        <a:bodyPr/>
        <a:lstStyle/>
        <a:p>
          <a:endParaRPr lang="en-US" sz="1000"/>
        </a:p>
      </dgm:t>
    </dgm:pt>
    <dgm:pt modelId="{363C0232-6AF8-4155-B7AD-26510C653EBB}">
      <dgm:prSet custT="1"/>
      <dgm:spPr/>
      <dgm:t>
        <a:bodyPr/>
        <a:lstStyle/>
        <a:p>
          <a:r>
            <a:rPr lang="en-US" sz="1000" dirty="0"/>
            <a:t>2</a:t>
          </a:r>
        </a:p>
      </dgm:t>
    </dgm:pt>
    <dgm:pt modelId="{E09AFD55-F8B3-4821-9363-1B9A04E6B5F4}" type="parTrans" cxnId="{D4A5F23B-FF28-4379-A1FC-B9582A7985AC}">
      <dgm:prSet/>
      <dgm:spPr/>
      <dgm:t>
        <a:bodyPr/>
        <a:lstStyle/>
        <a:p>
          <a:endParaRPr lang="en-US" sz="1000"/>
        </a:p>
      </dgm:t>
    </dgm:pt>
    <dgm:pt modelId="{C1B65A4A-1E6A-48C3-93CD-A2A33ACFDF90}" type="sibTrans" cxnId="{D4A5F23B-FF28-4379-A1FC-B9582A7985AC}">
      <dgm:prSet/>
      <dgm:spPr/>
      <dgm:t>
        <a:bodyPr/>
        <a:lstStyle/>
        <a:p>
          <a:endParaRPr lang="en-US" sz="1000"/>
        </a:p>
      </dgm:t>
    </dgm:pt>
    <dgm:pt modelId="{BFA442C5-15EF-4A13-BDB0-CFB9CCCFB948}">
      <dgm:prSet custT="1"/>
      <dgm:spPr/>
      <dgm:t>
        <a:bodyPr/>
        <a:lstStyle/>
        <a:p>
          <a:r>
            <a:rPr lang="en-US" sz="1000" dirty="0"/>
            <a:t>3</a:t>
          </a:r>
        </a:p>
      </dgm:t>
    </dgm:pt>
    <dgm:pt modelId="{D7047463-631B-4CAB-904A-0220CC745248}" type="parTrans" cxnId="{08611A99-A62E-4CBF-8188-C2567D44A9D4}">
      <dgm:prSet/>
      <dgm:spPr/>
      <dgm:t>
        <a:bodyPr/>
        <a:lstStyle/>
        <a:p>
          <a:endParaRPr lang="en-US" sz="1000"/>
        </a:p>
      </dgm:t>
    </dgm:pt>
    <dgm:pt modelId="{32270BBC-F6B2-4D5D-93E7-C583FF3C866E}" type="sibTrans" cxnId="{08611A99-A62E-4CBF-8188-C2567D44A9D4}">
      <dgm:prSet/>
      <dgm:spPr/>
      <dgm:t>
        <a:bodyPr/>
        <a:lstStyle/>
        <a:p>
          <a:endParaRPr lang="en-US" sz="1000"/>
        </a:p>
      </dgm:t>
    </dgm:pt>
    <dgm:pt modelId="{CB2A49D2-F667-4941-A8ED-BF842FFC7A07}">
      <dgm:prSet custT="1"/>
      <dgm:spPr/>
      <dgm:t>
        <a:bodyPr/>
        <a:lstStyle/>
        <a:p>
          <a:r>
            <a:rPr lang="en-US" sz="1000" dirty="0"/>
            <a:t>4</a:t>
          </a:r>
        </a:p>
      </dgm:t>
    </dgm:pt>
    <dgm:pt modelId="{A5F1CA7E-03E0-4302-AA35-DF4ABCDCF9F4}" type="parTrans" cxnId="{8EC21C5D-9DEC-48DD-912D-CA1E0D49A055}">
      <dgm:prSet/>
      <dgm:spPr/>
      <dgm:t>
        <a:bodyPr/>
        <a:lstStyle/>
        <a:p>
          <a:endParaRPr lang="en-US" sz="1000"/>
        </a:p>
      </dgm:t>
    </dgm:pt>
    <dgm:pt modelId="{17DDF8FD-DEFB-4670-ABC6-0AAD8950789C}" type="sibTrans" cxnId="{8EC21C5D-9DEC-48DD-912D-CA1E0D49A055}">
      <dgm:prSet/>
      <dgm:spPr/>
      <dgm:t>
        <a:bodyPr/>
        <a:lstStyle/>
        <a:p>
          <a:endParaRPr lang="en-US" sz="1000"/>
        </a:p>
      </dgm:t>
    </dgm:pt>
    <dgm:pt modelId="{0F85E223-7F2A-4420-918E-6E76C6C7D516}">
      <dgm:prSet custT="1"/>
      <dgm:spPr/>
      <dgm:t>
        <a:bodyPr/>
        <a:lstStyle/>
        <a:p>
          <a:r>
            <a:rPr lang="en-US" sz="1000" dirty="0"/>
            <a:t>5</a:t>
          </a:r>
        </a:p>
      </dgm:t>
    </dgm:pt>
    <dgm:pt modelId="{B9BCCF4F-3109-4E44-BD48-88C89FC750D8}" type="parTrans" cxnId="{E3F86669-6603-4E77-9440-D805EDE6E3E2}">
      <dgm:prSet/>
      <dgm:spPr/>
      <dgm:t>
        <a:bodyPr/>
        <a:lstStyle/>
        <a:p>
          <a:endParaRPr lang="en-US" sz="1000"/>
        </a:p>
      </dgm:t>
    </dgm:pt>
    <dgm:pt modelId="{38B1FBCF-4557-45E1-9E80-30C5E1F062E2}" type="sibTrans" cxnId="{E3F86669-6603-4E77-9440-D805EDE6E3E2}">
      <dgm:prSet/>
      <dgm:spPr/>
      <dgm:t>
        <a:bodyPr/>
        <a:lstStyle/>
        <a:p>
          <a:endParaRPr lang="en-US" sz="1000"/>
        </a:p>
      </dgm:t>
    </dgm:pt>
    <dgm:pt modelId="{BD994613-7DB9-4BE9-8370-B4822AAEB457}">
      <dgm:prSet custT="1"/>
      <dgm:spPr/>
      <dgm:t>
        <a:bodyPr/>
        <a:lstStyle/>
        <a:p>
          <a:r>
            <a:rPr lang="en-US" sz="1000" dirty="0"/>
            <a:t>6</a:t>
          </a:r>
        </a:p>
      </dgm:t>
    </dgm:pt>
    <dgm:pt modelId="{5881FA25-2284-4B4A-AB05-0210BB5654E2}" type="parTrans" cxnId="{2456AF94-72D5-4805-BD31-EBDD31C261EE}">
      <dgm:prSet/>
      <dgm:spPr/>
      <dgm:t>
        <a:bodyPr/>
        <a:lstStyle/>
        <a:p>
          <a:endParaRPr lang="en-US" sz="1000"/>
        </a:p>
      </dgm:t>
    </dgm:pt>
    <dgm:pt modelId="{66E66EE6-34D9-4E4B-A686-3ECD37C0B887}" type="sibTrans" cxnId="{2456AF94-72D5-4805-BD31-EBDD31C261EE}">
      <dgm:prSet/>
      <dgm:spPr/>
      <dgm:t>
        <a:bodyPr/>
        <a:lstStyle/>
        <a:p>
          <a:endParaRPr lang="en-US" sz="1000"/>
        </a:p>
      </dgm:t>
    </dgm:pt>
    <dgm:pt modelId="{40FE1300-E639-434C-BBA1-75B55B4FC0CF}">
      <dgm:prSet custT="1"/>
      <dgm:spPr/>
      <dgm:t>
        <a:bodyPr/>
        <a:lstStyle/>
        <a:p>
          <a:r>
            <a:rPr lang="en-US" sz="1000" dirty="0"/>
            <a:t>7</a:t>
          </a:r>
        </a:p>
      </dgm:t>
    </dgm:pt>
    <dgm:pt modelId="{3B15D2C3-B802-4B7A-A6F8-4B2278BA93D2}" type="parTrans" cxnId="{9D0C24BB-E5E9-4E81-87F9-6AB482FAB8BB}">
      <dgm:prSet/>
      <dgm:spPr/>
      <dgm:t>
        <a:bodyPr/>
        <a:lstStyle/>
        <a:p>
          <a:endParaRPr lang="en-US" sz="1000"/>
        </a:p>
      </dgm:t>
    </dgm:pt>
    <dgm:pt modelId="{BBF935D2-909F-4DAB-90DF-56ED8FF00697}" type="sibTrans" cxnId="{9D0C24BB-E5E9-4E81-87F9-6AB482FAB8BB}">
      <dgm:prSet/>
      <dgm:spPr/>
      <dgm:t>
        <a:bodyPr/>
        <a:lstStyle/>
        <a:p>
          <a:endParaRPr lang="en-US" sz="1000"/>
        </a:p>
      </dgm:t>
    </dgm:pt>
    <dgm:pt modelId="{07CF8A40-373C-4BD0-8F1F-1CB7849D09D7}">
      <dgm:prSet custT="1"/>
      <dgm:spPr/>
      <dgm:t>
        <a:bodyPr/>
        <a:lstStyle/>
        <a:p>
          <a:r>
            <a:rPr lang="en-US" sz="1000" dirty="0"/>
            <a:t>8</a:t>
          </a:r>
        </a:p>
      </dgm:t>
    </dgm:pt>
    <dgm:pt modelId="{2D90B763-0543-48A2-87FB-2F0BEDD2BBCD}" type="parTrans" cxnId="{735A66C4-E49B-455B-85BF-C5C273AB8660}">
      <dgm:prSet/>
      <dgm:spPr/>
      <dgm:t>
        <a:bodyPr/>
        <a:lstStyle/>
        <a:p>
          <a:endParaRPr lang="en-US" sz="1000"/>
        </a:p>
      </dgm:t>
    </dgm:pt>
    <dgm:pt modelId="{6D14CF41-6AF1-45E8-A8FC-9475203AAE5B}" type="sibTrans" cxnId="{735A66C4-E49B-455B-85BF-C5C273AB8660}">
      <dgm:prSet/>
      <dgm:spPr/>
      <dgm:t>
        <a:bodyPr/>
        <a:lstStyle/>
        <a:p>
          <a:endParaRPr lang="en-US" sz="1000"/>
        </a:p>
      </dgm:t>
    </dgm:pt>
    <dgm:pt modelId="{9E6C1D0B-3155-4EA5-AA6C-63A5963CCA87}">
      <dgm:prSet custT="1"/>
      <dgm:spPr>
        <a:noFill/>
      </dgm:spPr>
      <dgm:t>
        <a:bodyPr/>
        <a:lstStyle/>
        <a:p>
          <a:r>
            <a:rPr lang="en-US" sz="1600" dirty="0"/>
            <a:t>Organize</a:t>
          </a:r>
        </a:p>
      </dgm:t>
    </dgm:pt>
    <dgm:pt modelId="{73C89FA2-2306-42C7-8557-C5828C464AFD}" type="parTrans" cxnId="{C1A3FF2D-30FE-4C4C-B347-5BA7D5A656CC}">
      <dgm:prSet/>
      <dgm:spPr/>
      <dgm:t>
        <a:bodyPr/>
        <a:lstStyle/>
        <a:p>
          <a:endParaRPr lang="en-US" sz="1000"/>
        </a:p>
      </dgm:t>
    </dgm:pt>
    <dgm:pt modelId="{BAB6912F-F632-4E18-95B0-6C1EC59E6D27}" type="sibTrans" cxnId="{C1A3FF2D-30FE-4C4C-B347-5BA7D5A656CC}">
      <dgm:prSet/>
      <dgm:spPr/>
      <dgm:t>
        <a:bodyPr/>
        <a:lstStyle/>
        <a:p>
          <a:endParaRPr lang="en-US" sz="1000"/>
        </a:p>
      </dgm:t>
    </dgm:pt>
    <dgm:pt modelId="{5B1F4DE5-9899-47CA-A621-B7EED7FA74B6}">
      <dgm:prSet custT="1"/>
      <dgm:spPr/>
      <dgm:t>
        <a:bodyPr/>
        <a:lstStyle/>
        <a:p>
          <a:r>
            <a:rPr lang="en-US" sz="1600" dirty="0"/>
            <a:t>Involve the public</a:t>
          </a:r>
        </a:p>
      </dgm:t>
    </dgm:pt>
    <dgm:pt modelId="{F3DAEA0F-8DFF-448B-BD55-029381F20607}" type="parTrans" cxnId="{B69CC2BB-329C-4A77-B9F2-E67C9C512442}">
      <dgm:prSet/>
      <dgm:spPr/>
      <dgm:t>
        <a:bodyPr/>
        <a:lstStyle/>
        <a:p>
          <a:endParaRPr lang="en-US" sz="1000"/>
        </a:p>
      </dgm:t>
    </dgm:pt>
    <dgm:pt modelId="{9F5E6FBB-EEE2-4161-8F46-1B9FA1E01CFB}" type="sibTrans" cxnId="{B69CC2BB-329C-4A77-B9F2-E67C9C512442}">
      <dgm:prSet/>
      <dgm:spPr/>
      <dgm:t>
        <a:bodyPr/>
        <a:lstStyle/>
        <a:p>
          <a:endParaRPr lang="en-US" sz="1000"/>
        </a:p>
      </dgm:t>
    </dgm:pt>
    <dgm:pt modelId="{42174B0E-D60C-495C-A2D7-1E57A649B15C}">
      <dgm:prSet custT="1"/>
      <dgm:spPr/>
      <dgm:t>
        <a:bodyPr/>
        <a:lstStyle/>
        <a:p>
          <a:r>
            <a:rPr lang="en-US" sz="1200" dirty="0"/>
            <a:t>Coordinate w/ Agencies </a:t>
          </a:r>
          <a:r>
            <a:rPr lang="en-US" sz="1200" dirty="0" smtClean="0"/>
            <a:t>and Organizations</a:t>
          </a:r>
          <a:endParaRPr lang="en-US" sz="1200" dirty="0"/>
        </a:p>
      </dgm:t>
    </dgm:pt>
    <dgm:pt modelId="{5E08D3B7-D11F-4477-92F0-D686A4366464}" type="parTrans" cxnId="{EAE7C839-1221-4810-A08D-26CB06E700C8}">
      <dgm:prSet/>
      <dgm:spPr/>
      <dgm:t>
        <a:bodyPr/>
        <a:lstStyle/>
        <a:p>
          <a:endParaRPr lang="en-US" sz="1000"/>
        </a:p>
      </dgm:t>
    </dgm:pt>
    <dgm:pt modelId="{FF2C5693-D6A5-4E9C-A41C-CB0C2F45C1A7}" type="sibTrans" cxnId="{EAE7C839-1221-4810-A08D-26CB06E700C8}">
      <dgm:prSet/>
      <dgm:spPr/>
      <dgm:t>
        <a:bodyPr/>
        <a:lstStyle/>
        <a:p>
          <a:endParaRPr lang="en-US" sz="1000"/>
        </a:p>
      </dgm:t>
    </dgm:pt>
    <dgm:pt modelId="{14BF3470-5182-4183-8BCD-06B16B75B89E}">
      <dgm:prSet custT="1"/>
      <dgm:spPr>
        <a:noFill/>
      </dgm:spPr>
      <dgm:t>
        <a:bodyPr/>
        <a:lstStyle/>
        <a:p>
          <a:r>
            <a:rPr lang="en-US" sz="1600" dirty="0"/>
            <a:t>Assess the Hazard</a:t>
          </a:r>
        </a:p>
      </dgm:t>
    </dgm:pt>
    <dgm:pt modelId="{3CE34546-1EFF-4A55-8170-DFDFFD9FB496}" type="parTrans" cxnId="{7445068C-1FC4-4918-BC99-6039819E4D0E}">
      <dgm:prSet/>
      <dgm:spPr/>
      <dgm:t>
        <a:bodyPr/>
        <a:lstStyle/>
        <a:p>
          <a:endParaRPr lang="en-US" sz="1000"/>
        </a:p>
      </dgm:t>
    </dgm:pt>
    <dgm:pt modelId="{89A45875-9925-4325-9795-80CE89DD7F09}" type="sibTrans" cxnId="{7445068C-1FC4-4918-BC99-6039819E4D0E}">
      <dgm:prSet/>
      <dgm:spPr/>
      <dgm:t>
        <a:bodyPr/>
        <a:lstStyle/>
        <a:p>
          <a:endParaRPr lang="en-US" sz="1000"/>
        </a:p>
      </dgm:t>
    </dgm:pt>
    <dgm:pt modelId="{88880A21-ACE4-4841-B27F-DC0005A9C48F}">
      <dgm:prSet custT="1"/>
      <dgm:spPr>
        <a:noFill/>
      </dgm:spPr>
      <dgm:t>
        <a:bodyPr/>
        <a:lstStyle/>
        <a:p>
          <a:r>
            <a:rPr lang="en-US" sz="1600" dirty="0"/>
            <a:t>Evaluate the Problem</a:t>
          </a:r>
        </a:p>
      </dgm:t>
    </dgm:pt>
    <dgm:pt modelId="{876B3A31-E146-46AE-A9A6-B2C2E38CFB67}" type="parTrans" cxnId="{4264D5E9-7C12-40E7-BC2C-53434EBB73D1}">
      <dgm:prSet/>
      <dgm:spPr/>
      <dgm:t>
        <a:bodyPr/>
        <a:lstStyle/>
        <a:p>
          <a:endParaRPr lang="en-US" sz="1000"/>
        </a:p>
      </dgm:t>
    </dgm:pt>
    <dgm:pt modelId="{69E9753E-D23A-44D6-B13B-7B28B070023E}" type="sibTrans" cxnId="{4264D5E9-7C12-40E7-BC2C-53434EBB73D1}">
      <dgm:prSet/>
      <dgm:spPr/>
      <dgm:t>
        <a:bodyPr/>
        <a:lstStyle/>
        <a:p>
          <a:endParaRPr lang="en-US" sz="1000"/>
        </a:p>
      </dgm:t>
    </dgm:pt>
    <dgm:pt modelId="{1DC071C6-E0E4-4A25-B66F-31F9CB073FAB}">
      <dgm:prSet custT="1"/>
      <dgm:spPr>
        <a:noFill/>
      </dgm:spPr>
      <dgm:t>
        <a:bodyPr/>
        <a:lstStyle/>
        <a:p>
          <a:r>
            <a:rPr lang="en-US" sz="1600" dirty="0"/>
            <a:t>Set Goals</a:t>
          </a:r>
        </a:p>
      </dgm:t>
    </dgm:pt>
    <dgm:pt modelId="{3C198FD7-44BE-4B47-87C1-341691BCEA2A}" type="parTrans" cxnId="{313FAE1C-DBC2-47B0-AE42-C3D76BA342CA}">
      <dgm:prSet/>
      <dgm:spPr/>
      <dgm:t>
        <a:bodyPr/>
        <a:lstStyle/>
        <a:p>
          <a:endParaRPr lang="en-US" sz="1000"/>
        </a:p>
      </dgm:t>
    </dgm:pt>
    <dgm:pt modelId="{FE0CE8A7-527D-48EC-90DF-7CA48951B0C3}" type="sibTrans" cxnId="{313FAE1C-DBC2-47B0-AE42-C3D76BA342CA}">
      <dgm:prSet/>
      <dgm:spPr/>
      <dgm:t>
        <a:bodyPr/>
        <a:lstStyle/>
        <a:p>
          <a:endParaRPr lang="en-US" sz="1000"/>
        </a:p>
      </dgm:t>
    </dgm:pt>
    <dgm:pt modelId="{11C89314-49F0-4F57-B2BF-0941562DCF0B}">
      <dgm:prSet custT="1"/>
      <dgm:spPr/>
      <dgm:t>
        <a:bodyPr/>
        <a:lstStyle/>
        <a:p>
          <a:r>
            <a:rPr lang="en-US" sz="1200" dirty="0"/>
            <a:t>Review Mitigation Strategies</a:t>
          </a:r>
        </a:p>
      </dgm:t>
    </dgm:pt>
    <dgm:pt modelId="{0C9FCD4A-3D15-4FA2-87FF-328C7F256FBC}" type="parTrans" cxnId="{83F373E2-323E-4247-AC9C-E760483870CE}">
      <dgm:prSet/>
      <dgm:spPr/>
      <dgm:t>
        <a:bodyPr/>
        <a:lstStyle/>
        <a:p>
          <a:endParaRPr lang="en-US" sz="1000"/>
        </a:p>
      </dgm:t>
    </dgm:pt>
    <dgm:pt modelId="{F0473565-AA44-4D88-8FF7-2E8BBA88C9E0}" type="sibTrans" cxnId="{83F373E2-323E-4247-AC9C-E760483870CE}">
      <dgm:prSet/>
      <dgm:spPr/>
      <dgm:t>
        <a:bodyPr/>
        <a:lstStyle/>
        <a:p>
          <a:endParaRPr lang="en-US" sz="1000"/>
        </a:p>
      </dgm:t>
    </dgm:pt>
    <dgm:pt modelId="{C76BE394-39AA-4E85-B8FC-EA6FBA175244}">
      <dgm:prSet custT="1"/>
      <dgm:spPr/>
      <dgm:t>
        <a:bodyPr/>
        <a:lstStyle/>
        <a:p>
          <a:r>
            <a:rPr lang="en-US" sz="1600" dirty="0"/>
            <a:t>Draft Action Plan</a:t>
          </a:r>
        </a:p>
      </dgm:t>
    </dgm:pt>
    <dgm:pt modelId="{C889655C-96DD-41CE-A92A-C1706C9F6406}" type="parTrans" cxnId="{A44CB6A2-8B6E-42ED-ACEF-FC0AB0EFE548}">
      <dgm:prSet/>
      <dgm:spPr/>
      <dgm:t>
        <a:bodyPr/>
        <a:lstStyle/>
        <a:p>
          <a:endParaRPr lang="en-US" sz="1000"/>
        </a:p>
      </dgm:t>
    </dgm:pt>
    <dgm:pt modelId="{160F369B-81D0-422A-AA2F-2169984502B3}" type="sibTrans" cxnId="{A44CB6A2-8B6E-42ED-ACEF-FC0AB0EFE548}">
      <dgm:prSet/>
      <dgm:spPr/>
      <dgm:t>
        <a:bodyPr/>
        <a:lstStyle/>
        <a:p>
          <a:endParaRPr lang="en-US" sz="1000"/>
        </a:p>
      </dgm:t>
    </dgm:pt>
    <dgm:pt modelId="{761F1204-A028-4624-9928-26BB256A30E4}">
      <dgm:prSet custT="1"/>
      <dgm:spPr>
        <a:noFill/>
      </dgm:spPr>
      <dgm:t>
        <a:bodyPr/>
        <a:lstStyle/>
        <a:p>
          <a:r>
            <a:rPr lang="en-US" sz="1200" dirty="0"/>
            <a:t>Implement, Evaluate, Revise</a:t>
          </a:r>
        </a:p>
      </dgm:t>
    </dgm:pt>
    <dgm:pt modelId="{AD5C497D-8A24-407F-84E6-FD0127672BED}" type="parTrans" cxnId="{134940A0-FC7B-4130-A5C0-BB12789E39AA}">
      <dgm:prSet/>
      <dgm:spPr/>
      <dgm:t>
        <a:bodyPr/>
        <a:lstStyle/>
        <a:p>
          <a:endParaRPr lang="en-US" sz="1000"/>
        </a:p>
      </dgm:t>
    </dgm:pt>
    <dgm:pt modelId="{EA319148-8F00-4C97-B84E-4070E7FDF462}" type="sibTrans" cxnId="{134940A0-FC7B-4130-A5C0-BB12789E39AA}">
      <dgm:prSet/>
      <dgm:spPr/>
      <dgm:t>
        <a:bodyPr/>
        <a:lstStyle/>
        <a:p>
          <a:endParaRPr lang="en-US" sz="1000"/>
        </a:p>
      </dgm:t>
    </dgm:pt>
    <dgm:pt modelId="{E07E0715-B196-4EE5-8A98-C6193D3E5912}" type="pres">
      <dgm:prSet presAssocID="{4D5BE9CC-3670-473A-8A69-D3D3A4393C4D}" presName="linearFlow" presStyleCnt="0">
        <dgm:presLayoutVars>
          <dgm:dir/>
          <dgm:animLvl val="lvl"/>
          <dgm:resizeHandles val="exact"/>
        </dgm:presLayoutVars>
      </dgm:prSet>
      <dgm:spPr/>
      <dgm:t>
        <a:bodyPr/>
        <a:lstStyle/>
        <a:p>
          <a:endParaRPr lang="en-US"/>
        </a:p>
      </dgm:t>
    </dgm:pt>
    <dgm:pt modelId="{2192DFF2-8E8C-4BAA-9F95-CA7B9D6F5AA3}" type="pres">
      <dgm:prSet presAssocID="{156D706C-9504-4642-A219-25B11A256C05}" presName="composite" presStyleCnt="0"/>
      <dgm:spPr/>
    </dgm:pt>
    <dgm:pt modelId="{D2F5E8DD-23E9-4BAA-9119-6212D8057D0C}" type="pres">
      <dgm:prSet presAssocID="{156D706C-9504-4642-A219-25B11A256C05}" presName="parentText" presStyleLbl="alignNode1" presStyleIdx="0" presStyleCnt="10">
        <dgm:presLayoutVars>
          <dgm:chMax val="1"/>
          <dgm:bulletEnabled val="1"/>
        </dgm:presLayoutVars>
      </dgm:prSet>
      <dgm:spPr/>
      <dgm:t>
        <a:bodyPr/>
        <a:lstStyle/>
        <a:p>
          <a:endParaRPr lang="en-US"/>
        </a:p>
      </dgm:t>
    </dgm:pt>
    <dgm:pt modelId="{20527110-8AEE-4849-BB17-0AA5B00BAAD8}" type="pres">
      <dgm:prSet presAssocID="{156D706C-9504-4642-A219-25B11A256C05}" presName="descendantText" presStyleLbl="alignAcc1" presStyleIdx="0" presStyleCnt="10">
        <dgm:presLayoutVars>
          <dgm:bulletEnabled val="1"/>
        </dgm:presLayoutVars>
      </dgm:prSet>
      <dgm:spPr/>
      <dgm:t>
        <a:bodyPr/>
        <a:lstStyle/>
        <a:p>
          <a:endParaRPr lang="en-US"/>
        </a:p>
      </dgm:t>
    </dgm:pt>
    <dgm:pt modelId="{C6410324-6077-4182-AF88-69B91F588BE1}" type="pres">
      <dgm:prSet presAssocID="{9274DFDA-5485-4958-BF68-F939BE5869B4}" presName="sp" presStyleCnt="0"/>
      <dgm:spPr/>
    </dgm:pt>
    <dgm:pt modelId="{1ECC9757-B552-41B2-B901-3A7F790EB2C2}" type="pres">
      <dgm:prSet presAssocID="{363C0232-6AF8-4155-B7AD-26510C653EBB}" presName="composite" presStyleCnt="0"/>
      <dgm:spPr/>
    </dgm:pt>
    <dgm:pt modelId="{C25851A7-EE8B-447E-8267-B8B9545348FA}" type="pres">
      <dgm:prSet presAssocID="{363C0232-6AF8-4155-B7AD-26510C653EBB}" presName="parentText" presStyleLbl="alignNode1" presStyleIdx="1" presStyleCnt="10">
        <dgm:presLayoutVars>
          <dgm:chMax val="1"/>
          <dgm:bulletEnabled val="1"/>
        </dgm:presLayoutVars>
      </dgm:prSet>
      <dgm:spPr/>
      <dgm:t>
        <a:bodyPr/>
        <a:lstStyle/>
        <a:p>
          <a:endParaRPr lang="en-US"/>
        </a:p>
      </dgm:t>
    </dgm:pt>
    <dgm:pt modelId="{66202695-B829-41D1-8AD9-A8500A7EE437}" type="pres">
      <dgm:prSet presAssocID="{363C0232-6AF8-4155-B7AD-26510C653EBB}" presName="descendantText" presStyleLbl="alignAcc1" presStyleIdx="1" presStyleCnt="10">
        <dgm:presLayoutVars>
          <dgm:bulletEnabled val="1"/>
        </dgm:presLayoutVars>
      </dgm:prSet>
      <dgm:spPr/>
      <dgm:t>
        <a:bodyPr/>
        <a:lstStyle/>
        <a:p>
          <a:endParaRPr lang="en-US"/>
        </a:p>
      </dgm:t>
    </dgm:pt>
    <dgm:pt modelId="{80AA6114-A11C-4B09-91F5-8765FF71FAAD}" type="pres">
      <dgm:prSet presAssocID="{C1B65A4A-1E6A-48C3-93CD-A2A33ACFDF90}" presName="sp" presStyleCnt="0"/>
      <dgm:spPr/>
    </dgm:pt>
    <dgm:pt modelId="{5AF8808D-A7C9-4941-B742-4212B546C734}" type="pres">
      <dgm:prSet presAssocID="{BFA442C5-15EF-4A13-BDB0-CFB9CCCFB948}" presName="composite" presStyleCnt="0"/>
      <dgm:spPr/>
    </dgm:pt>
    <dgm:pt modelId="{2500C4BB-BFD3-4CF7-A05C-E9D72A3DDEA3}" type="pres">
      <dgm:prSet presAssocID="{BFA442C5-15EF-4A13-BDB0-CFB9CCCFB948}" presName="parentText" presStyleLbl="alignNode1" presStyleIdx="2" presStyleCnt="10">
        <dgm:presLayoutVars>
          <dgm:chMax val="1"/>
          <dgm:bulletEnabled val="1"/>
        </dgm:presLayoutVars>
      </dgm:prSet>
      <dgm:spPr/>
      <dgm:t>
        <a:bodyPr/>
        <a:lstStyle/>
        <a:p>
          <a:endParaRPr lang="en-US"/>
        </a:p>
      </dgm:t>
    </dgm:pt>
    <dgm:pt modelId="{34EEDCEA-8753-459B-BB82-60EDCC463FC8}" type="pres">
      <dgm:prSet presAssocID="{BFA442C5-15EF-4A13-BDB0-CFB9CCCFB948}" presName="descendantText" presStyleLbl="alignAcc1" presStyleIdx="2" presStyleCnt="10" custLinFactNeighborX="0">
        <dgm:presLayoutVars>
          <dgm:bulletEnabled val="1"/>
        </dgm:presLayoutVars>
      </dgm:prSet>
      <dgm:spPr/>
      <dgm:t>
        <a:bodyPr/>
        <a:lstStyle/>
        <a:p>
          <a:endParaRPr lang="en-US"/>
        </a:p>
      </dgm:t>
    </dgm:pt>
    <dgm:pt modelId="{401A5EE8-D5FD-45AB-91AD-AEB70156CA7C}" type="pres">
      <dgm:prSet presAssocID="{32270BBC-F6B2-4D5D-93E7-C583FF3C866E}" presName="sp" presStyleCnt="0"/>
      <dgm:spPr/>
    </dgm:pt>
    <dgm:pt modelId="{EA3BD23F-FA9F-452B-9678-40587D1DE8A3}" type="pres">
      <dgm:prSet presAssocID="{CB2A49D2-F667-4941-A8ED-BF842FFC7A07}" presName="composite" presStyleCnt="0"/>
      <dgm:spPr/>
    </dgm:pt>
    <dgm:pt modelId="{08C55279-F96C-47D5-91CB-38A22D390552}" type="pres">
      <dgm:prSet presAssocID="{CB2A49D2-F667-4941-A8ED-BF842FFC7A07}" presName="parentText" presStyleLbl="alignNode1" presStyleIdx="3" presStyleCnt="10">
        <dgm:presLayoutVars>
          <dgm:chMax val="1"/>
          <dgm:bulletEnabled val="1"/>
        </dgm:presLayoutVars>
      </dgm:prSet>
      <dgm:spPr/>
      <dgm:t>
        <a:bodyPr/>
        <a:lstStyle/>
        <a:p>
          <a:endParaRPr lang="en-US"/>
        </a:p>
      </dgm:t>
    </dgm:pt>
    <dgm:pt modelId="{960FA0BD-98A6-4461-9BA2-C1E4478508EC}" type="pres">
      <dgm:prSet presAssocID="{CB2A49D2-F667-4941-A8ED-BF842FFC7A07}" presName="descendantText" presStyleLbl="alignAcc1" presStyleIdx="3" presStyleCnt="10">
        <dgm:presLayoutVars>
          <dgm:bulletEnabled val="1"/>
        </dgm:presLayoutVars>
      </dgm:prSet>
      <dgm:spPr/>
      <dgm:t>
        <a:bodyPr/>
        <a:lstStyle/>
        <a:p>
          <a:endParaRPr lang="en-US"/>
        </a:p>
      </dgm:t>
    </dgm:pt>
    <dgm:pt modelId="{1D159140-3DCB-4B93-8A86-61147263E22F}" type="pres">
      <dgm:prSet presAssocID="{17DDF8FD-DEFB-4670-ABC6-0AAD8950789C}" presName="sp" presStyleCnt="0"/>
      <dgm:spPr/>
    </dgm:pt>
    <dgm:pt modelId="{DCC2E0C0-E61B-415D-9963-44117E052157}" type="pres">
      <dgm:prSet presAssocID="{0F85E223-7F2A-4420-918E-6E76C6C7D516}" presName="composite" presStyleCnt="0"/>
      <dgm:spPr/>
    </dgm:pt>
    <dgm:pt modelId="{D31CC882-A23A-4D71-A79F-E094650DCB2E}" type="pres">
      <dgm:prSet presAssocID="{0F85E223-7F2A-4420-918E-6E76C6C7D516}" presName="parentText" presStyleLbl="alignNode1" presStyleIdx="4" presStyleCnt="10">
        <dgm:presLayoutVars>
          <dgm:chMax val="1"/>
          <dgm:bulletEnabled val="1"/>
        </dgm:presLayoutVars>
      </dgm:prSet>
      <dgm:spPr/>
      <dgm:t>
        <a:bodyPr/>
        <a:lstStyle/>
        <a:p>
          <a:endParaRPr lang="en-US"/>
        </a:p>
      </dgm:t>
    </dgm:pt>
    <dgm:pt modelId="{86D1E092-5321-496E-A227-1D4234108ABE}" type="pres">
      <dgm:prSet presAssocID="{0F85E223-7F2A-4420-918E-6E76C6C7D516}" presName="descendantText" presStyleLbl="alignAcc1" presStyleIdx="4" presStyleCnt="10" custLinFactNeighborX="0" custLinFactNeighborY="-1030">
        <dgm:presLayoutVars>
          <dgm:bulletEnabled val="1"/>
        </dgm:presLayoutVars>
      </dgm:prSet>
      <dgm:spPr/>
      <dgm:t>
        <a:bodyPr/>
        <a:lstStyle/>
        <a:p>
          <a:endParaRPr lang="en-US"/>
        </a:p>
      </dgm:t>
    </dgm:pt>
    <dgm:pt modelId="{0AD477E7-D667-4AAD-940B-4740C5175D6F}" type="pres">
      <dgm:prSet presAssocID="{38B1FBCF-4557-45E1-9E80-30C5E1F062E2}" presName="sp" presStyleCnt="0"/>
      <dgm:spPr/>
    </dgm:pt>
    <dgm:pt modelId="{7C0346D9-0853-452C-ADF8-74902397450E}" type="pres">
      <dgm:prSet presAssocID="{BD994613-7DB9-4BE9-8370-B4822AAEB457}" presName="composite" presStyleCnt="0"/>
      <dgm:spPr/>
    </dgm:pt>
    <dgm:pt modelId="{5282490B-3456-4C19-A886-14837C3C792D}" type="pres">
      <dgm:prSet presAssocID="{BD994613-7DB9-4BE9-8370-B4822AAEB457}" presName="parentText" presStyleLbl="alignNode1" presStyleIdx="5" presStyleCnt="10">
        <dgm:presLayoutVars>
          <dgm:chMax val="1"/>
          <dgm:bulletEnabled val="1"/>
        </dgm:presLayoutVars>
      </dgm:prSet>
      <dgm:spPr/>
      <dgm:t>
        <a:bodyPr/>
        <a:lstStyle/>
        <a:p>
          <a:endParaRPr lang="en-US"/>
        </a:p>
      </dgm:t>
    </dgm:pt>
    <dgm:pt modelId="{6FDC57AE-DCBA-4DCC-9DAD-4A2DBDFF685A}" type="pres">
      <dgm:prSet presAssocID="{BD994613-7DB9-4BE9-8370-B4822AAEB457}" presName="descendantText" presStyleLbl="alignAcc1" presStyleIdx="5" presStyleCnt="10">
        <dgm:presLayoutVars>
          <dgm:bulletEnabled val="1"/>
        </dgm:presLayoutVars>
      </dgm:prSet>
      <dgm:spPr/>
      <dgm:t>
        <a:bodyPr/>
        <a:lstStyle/>
        <a:p>
          <a:endParaRPr lang="en-US"/>
        </a:p>
      </dgm:t>
    </dgm:pt>
    <dgm:pt modelId="{DA97ACFA-A4EE-487B-912E-FFCF38BEF845}" type="pres">
      <dgm:prSet presAssocID="{66E66EE6-34D9-4E4B-A686-3ECD37C0B887}" presName="sp" presStyleCnt="0"/>
      <dgm:spPr/>
    </dgm:pt>
    <dgm:pt modelId="{1770A791-562B-4FC8-B3AB-0DBE79B347C7}" type="pres">
      <dgm:prSet presAssocID="{40FE1300-E639-434C-BBA1-75B55B4FC0CF}" presName="composite" presStyleCnt="0"/>
      <dgm:spPr/>
    </dgm:pt>
    <dgm:pt modelId="{058E8D4E-3933-4AC6-88F2-3A4EE9CB839E}" type="pres">
      <dgm:prSet presAssocID="{40FE1300-E639-434C-BBA1-75B55B4FC0CF}" presName="parentText" presStyleLbl="alignNode1" presStyleIdx="6" presStyleCnt="10">
        <dgm:presLayoutVars>
          <dgm:chMax val="1"/>
          <dgm:bulletEnabled val="1"/>
        </dgm:presLayoutVars>
      </dgm:prSet>
      <dgm:spPr/>
      <dgm:t>
        <a:bodyPr/>
        <a:lstStyle/>
        <a:p>
          <a:endParaRPr lang="en-US"/>
        </a:p>
      </dgm:t>
    </dgm:pt>
    <dgm:pt modelId="{11C13AA4-7F22-4CFD-8275-69A95760C93C}" type="pres">
      <dgm:prSet presAssocID="{40FE1300-E639-434C-BBA1-75B55B4FC0CF}" presName="descendantText" presStyleLbl="alignAcc1" presStyleIdx="6" presStyleCnt="10">
        <dgm:presLayoutVars>
          <dgm:bulletEnabled val="1"/>
        </dgm:presLayoutVars>
      </dgm:prSet>
      <dgm:spPr/>
      <dgm:t>
        <a:bodyPr/>
        <a:lstStyle/>
        <a:p>
          <a:endParaRPr lang="en-US"/>
        </a:p>
      </dgm:t>
    </dgm:pt>
    <dgm:pt modelId="{C2F48FCE-E0C8-4246-BB29-66E29FD3DB76}" type="pres">
      <dgm:prSet presAssocID="{BBF935D2-909F-4DAB-90DF-56ED8FF00697}" presName="sp" presStyleCnt="0"/>
      <dgm:spPr/>
    </dgm:pt>
    <dgm:pt modelId="{1C250218-0CE1-44A7-B730-9F5844B4DD53}" type="pres">
      <dgm:prSet presAssocID="{07CF8A40-373C-4BD0-8F1F-1CB7849D09D7}" presName="composite" presStyleCnt="0"/>
      <dgm:spPr/>
    </dgm:pt>
    <dgm:pt modelId="{FB3F18E2-F4D5-4800-91B8-2CB0910180F9}" type="pres">
      <dgm:prSet presAssocID="{07CF8A40-373C-4BD0-8F1F-1CB7849D09D7}" presName="parentText" presStyleLbl="alignNode1" presStyleIdx="7" presStyleCnt="10">
        <dgm:presLayoutVars>
          <dgm:chMax val="1"/>
          <dgm:bulletEnabled val="1"/>
        </dgm:presLayoutVars>
      </dgm:prSet>
      <dgm:spPr/>
      <dgm:t>
        <a:bodyPr/>
        <a:lstStyle/>
        <a:p>
          <a:endParaRPr lang="en-US"/>
        </a:p>
      </dgm:t>
    </dgm:pt>
    <dgm:pt modelId="{83C1E7E8-1628-406D-95FF-F2A1D5003B0E}" type="pres">
      <dgm:prSet presAssocID="{07CF8A40-373C-4BD0-8F1F-1CB7849D09D7}" presName="descendantText" presStyleLbl="alignAcc1" presStyleIdx="7" presStyleCnt="10" custLinFactNeighborX="0" custLinFactNeighborY="2657">
        <dgm:presLayoutVars>
          <dgm:bulletEnabled val="1"/>
        </dgm:presLayoutVars>
      </dgm:prSet>
      <dgm:spPr/>
      <dgm:t>
        <a:bodyPr/>
        <a:lstStyle/>
        <a:p>
          <a:endParaRPr lang="en-US"/>
        </a:p>
      </dgm:t>
    </dgm:pt>
    <dgm:pt modelId="{9BD31EDD-5595-4657-8075-1EB89EDBA87E}" type="pres">
      <dgm:prSet presAssocID="{6D14CF41-6AF1-45E8-A8FC-9475203AAE5B}" presName="sp" presStyleCnt="0"/>
      <dgm:spPr/>
    </dgm:pt>
    <dgm:pt modelId="{B4802BDB-BCC8-4E2C-8BD9-1DE744B5315B}" type="pres">
      <dgm:prSet presAssocID="{05D83785-66E1-4982-BF0A-FD195608B76F}" presName="composite" presStyleCnt="0"/>
      <dgm:spPr/>
    </dgm:pt>
    <dgm:pt modelId="{4B848B62-DFBE-4B12-A171-1E973E3CCDE0}" type="pres">
      <dgm:prSet presAssocID="{05D83785-66E1-4982-BF0A-FD195608B76F}" presName="parentText" presStyleLbl="alignNode1" presStyleIdx="8" presStyleCnt="10">
        <dgm:presLayoutVars>
          <dgm:chMax val="1"/>
          <dgm:bulletEnabled val="1"/>
        </dgm:presLayoutVars>
      </dgm:prSet>
      <dgm:spPr/>
      <dgm:t>
        <a:bodyPr/>
        <a:lstStyle/>
        <a:p>
          <a:endParaRPr lang="en-US"/>
        </a:p>
      </dgm:t>
    </dgm:pt>
    <dgm:pt modelId="{BCA73378-3ADF-4905-9229-FC1DF7F54C83}" type="pres">
      <dgm:prSet presAssocID="{05D83785-66E1-4982-BF0A-FD195608B76F}" presName="descendantText" presStyleLbl="alignAcc1" presStyleIdx="8" presStyleCnt="10">
        <dgm:presLayoutVars>
          <dgm:bulletEnabled val="1"/>
        </dgm:presLayoutVars>
      </dgm:prSet>
      <dgm:spPr/>
      <dgm:t>
        <a:bodyPr/>
        <a:lstStyle/>
        <a:p>
          <a:endParaRPr lang="en-US"/>
        </a:p>
      </dgm:t>
    </dgm:pt>
    <dgm:pt modelId="{51C0ADA7-C600-475B-9F98-41F25B8496A0}" type="pres">
      <dgm:prSet presAssocID="{3EF92616-098A-42B2-AF37-9735F64F8736}" presName="sp" presStyleCnt="0"/>
      <dgm:spPr/>
    </dgm:pt>
    <dgm:pt modelId="{70CC6186-F15C-4F34-A07D-B5CF7772B241}" type="pres">
      <dgm:prSet presAssocID="{5706432E-A77E-4B97-8BCC-EE5B97ABAF74}" presName="composite" presStyleCnt="0"/>
      <dgm:spPr/>
    </dgm:pt>
    <dgm:pt modelId="{05F5118E-835E-4A53-A18A-E503FE1B0F6D}" type="pres">
      <dgm:prSet presAssocID="{5706432E-A77E-4B97-8BCC-EE5B97ABAF74}" presName="parentText" presStyleLbl="alignNode1" presStyleIdx="9" presStyleCnt="10">
        <dgm:presLayoutVars>
          <dgm:chMax val="1"/>
          <dgm:bulletEnabled val="1"/>
        </dgm:presLayoutVars>
      </dgm:prSet>
      <dgm:spPr/>
      <dgm:t>
        <a:bodyPr/>
        <a:lstStyle/>
        <a:p>
          <a:endParaRPr lang="en-US"/>
        </a:p>
      </dgm:t>
    </dgm:pt>
    <dgm:pt modelId="{821DD6EE-B80C-4FF0-8167-D4A5038F7145}" type="pres">
      <dgm:prSet presAssocID="{5706432E-A77E-4B97-8BCC-EE5B97ABAF74}" presName="descendantText" presStyleLbl="alignAcc1" presStyleIdx="9" presStyleCnt="10">
        <dgm:presLayoutVars>
          <dgm:bulletEnabled val="1"/>
        </dgm:presLayoutVars>
      </dgm:prSet>
      <dgm:spPr/>
      <dgm:t>
        <a:bodyPr/>
        <a:lstStyle/>
        <a:p>
          <a:endParaRPr lang="en-US"/>
        </a:p>
      </dgm:t>
    </dgm:pt>
  </dgm:ptLst>
  <dgm:cxnLst>
    <dgm:cxn modelId="{9E98827D-4BB9-4FAA-9A89-879675EDDA79}" type="presOf" srcId="{05D83785-66E1-4982-BF0A-FD195608B76F}" destId="{4B848B62-DFBE-4B12-A171-1E973E3CCDE0}" srcOrd="0" destOrd="0" presId="urn:microsoft.com/office/officeart/2005/8/layout/chevron2"/>
    <dgm:cxn modelId="{08611A99-A62E-4CBF-8188-C2567D44A9D4}" srcId="{4D5BE9CC-3670-473A-8A69-D3D3A4393C4D}" destId="{BFA442C5-15EF-4A13-BDB0-CFB9CCCFB948}" srcOrd="2" destOrd="0" parTransId="{D7047463-631B-4CAB-904A-0220CC745248}" sibTransId="{32270BBC-F6B2-4D5D-93E7-C583FF3C866E}"/>
    <dgm:cxn modelId="{C1A3FF2D-30FE-4C4C-B347-5BA7D5A656CC}" srcId="{156D706C-9504-4642-A219-25B11A256C05}" destId="{9E6C1D0B-3155-4EA5-AA6C-63A5963CCA87}" srcOrd="0" destOrd="0" parTransId="{73C89FA2-2306-42C7-8557-C5828C464AFD}" sibTransId="{BAB6912F-F632-4E18-95B0-6C1EC59E6D27}"/>
    <dgm:cxn modelId="{83F373E2-323E-4247-AC9C-E760483870CE}" srcId="{40FE1300-E639-434C-BBA1-75B55B4FC0CF}" destId="{11C89314-49F0-4F57-B2BF-0941562DCF0B}" srcOrd="0" destOrd="0" parTransId="{0C9FCD4A-3D15-4FA2-87FF-328C7F256FBC}" sibTransId="{F0473565-AA44-4D88-8FF7-2E8BBA88C9E0}"/>
    <dgm:cxn modelId="{948DC7BA-2FC2-4073-B18F-E1EF5ED9D70F}" type="presOf" srcId="{5B1F4DE5-9899-47CA-A621-B7EED7FA74B6}" destId="{66202695-B829-41D1-8AD9-A8500A7EE437}" srcOrd="0" destOrd="0" presId="urn:microsoft.com/office/officeart/2005/8/layout/chevron2"/>
    <dgm:cxn modelId="{9D0C24BB-E5E9-4E81-87F9-6AB482FAB8BB}" srcId="{4D5BE9CC-3670-473A-8A69-D3D3A4393C4D}" destId="{40FE1300-E639-434C-BBA1-75B55B4FC0CF}" srcOrd="6" destOrd="0" parTransId="{3B15D2C3-B802-4B7A-A6F8-4B2278BA93D2}" sibTransId="{BBF935D2-909F-4DAB-90DF-56ED8FF00697}"/>
    <dgm:cxn modelId="{55FAD22A-3A32-47CB-A022-1CAF3D940629}" srcId="{4D5BE9CC-3670-473A-8A69-D3D3A4393C4D}" destId="{156D706C-9504-4642-A219-25B11A256C05}" srcOrd="0" destOrd="0" parTransId="{D916B34C-703C-4963-BA55-2491152DD4AC}" sibTransId="{9274DFDA-5485-4958-BF68-F939BE5869B4}"/>
    <dgm:cxn modelId="{61DAF661-84E5-4B22-8927-DC8C0C1F1A8D}" type="presOf" srcId="{07CF8A40-373C-4BD0-8F1F-1CB7849D09D7}" destId="{FB3F18E2-F4D5-4800-91B8-2CB0910180F9}" srcOrd="0" destOrd="0" presId="urn:microsoft.com/office/officeart/2005/8/layout/chevron2"/>
    <dgm:cxn modelId="{313FAE1C-DBC2-47B0-AE42-C3D76BA342CA}" srcId="{BD994613-7DB9-4BE9-8370-B4822AAEB457}" destId="{1DC071C6-E0E4-4A25-B66F-31F9CB073FAB}" srcOrd="0" destOrd="0" parTransId="{3C198FD7-44BE-4B47-87C1-341691BCEA2A}" sibTransId="{FE0CE8A7-527D-48EC-90DF-7CA48951B0C3}"/>
    <dgm:cxn modelId="{A44CB6A2-8B6E-42ED-ACEF-FC0AB0EFE548}" srcId="{07CF8A40-373C-4BD0-8F1F-1CB7849D09D7}" destId="{C76BE394-39AA-4E85-B8FC-EA6FBA175244}" srcOrd="0" destOrd="0" parTransId="{C889655C-96DD-41CE-A92A-C1706C9F6406}" sibTransId="{160F369B-81D0-422A-AA2F-2169984502B3}"/>
    <dgm:cxn modelId="{8342B3EB-67A6-4B27-8D39-69091F821AAC}" type="presOf" srcId="{0F85E223-7F2A-4420-918E-6E76C6C7D516}" destId="{D31CC882-A23A-4D71-A79F-E094650DCB2E}" srcOrd="0" destOrd="0" presId="urn:microsoft.com/office/officeart/2005/8/layout/chevron2"/>
    <dgm:cxn modelId="{980A90A5-F612-4F57-B4F2-55E8A9A2984D}" type="presOf" srcId="{11C89314-49F0-4F57-B2BF-0941562DCF0B}" destId="{11C13AA4-7F22-4CFD-8275-69A95760C93C}" srcOrd="0" destOrd="0" presId="urn:microsoft.com/office/officeart/2005/8/layout/chevron2"/>
    <dgm:cxn modelId="{7DA5412D-5A9B-4EDC-93F5-E2C2CE65C40F}" type="presOf" srcId="{156D706C-9504-4642-A219-25B11A256C05}" destId="{D2F5E8DD-23E9-4BAA-9119-6212D8057D0C}" srcOrd="0" destOrd="0" presId="urn:microsoft.com/office/officeart/2005/8/layout/chevron2"/>
    <dgm:cxn modelId="{EAE7C839-1221-4810-A08D-26CB06E700C8}" srcId="{BFA442C5-15EF-4A13-BDB0-CFB9CCCFB948}" destId="{42174B0E-D60C-495C-A2D7-1E57A649B15C}" srcOrd="0" destOrd="0" parTransId="{5E08D3B7-D11F-4477-92F0-D686A4366464}" sibTransId="{FF2C5693-D6A5-4E9C-A41C-CB0C2F45C1A7}"/>
    <dgm:cxn modelId="{4264D5E9-7C12-40E7-BC2C-53434EBB73D1}" srcId="{0F85E223-7F2A-4420-918E-6E76C6C7D516}" destId="{88880A21-ACE4-4841-B27F-DC0005A9C48F}" srcOrd="0" destOrd="0" parTransId="{876B3A31-E146-46AE-A9A6-B2C2E38CFB67}" sibTransId="{69E9753E-D23A-44D6-B13B-7B28B070023E}"/>
    <dgm:cxn modelId="{8EC21C5D-9DEC-48DD-912D-CA1E0D49A055}" srcId="{4D5BE9CC-3670-473A-8A69-D3D3A4393C4D}" destId="{CB2A49D2-F667-4941-A8ED-BF842FFC7A07}" srcOrd="3" destOrd="0" parTransId="{A5F1CA7E-03E0-4302-AA35-DF4ABCDCF9F4}" sibTransId="{17DDF8FD-DEFB-4670-ABC6-0AAD8950789C}"/>
    <dgm:cxn modelId="{306498A4-1A6F-4E19-865D-DB52862B89F3}" type="presOf" srcId="{4D5BE9CC-3670-473A-8A69-D3D3A4393C4D}" destId="{E07E0715-B196-4EE5-8A98-C6193D3E5912}" srcOrd="0" destOrd="0" presId="urn:microsoft.com/office/officeart/2005/8/layout/chevron2"/>
    <dgm:cxn modelId="{537306E8-4587-4BF0-AE7C-08A76A9ACCB4}" type="presOf" srcId="{88880A21-ACE4-4841-B27F-DC0005A9C48F}" destId="{86D1E092-5321-496E-A227-1D4234108ABE}" srcOrd="0" destOrd="0" presId="urn:microsoft.com/office/officeart/2005/8/layout/chevron2"/>
    <dgm:cxn modelId="{B69CC2BB-329C-4A77-B9F2-E67C9C512442}" srcId="{363C0232-6AF8-4155-B7AD-26510C653EBB}" destId="{5B1F4DE5-9899-47CA-A621-B7EED7FA74B6}" srcOrd="0" destOrd="0" parTransId="{F3DAEA0F-8DFF-448B-BD55-029381F20607}" sibTransId="{9F5E6FBB-EEE2-4161-8F46-1B9FA1E01CFB}"/>
    <dgm:cxn modelId="{C4E8A1D7-127C-4A3D-BFCC-8CB5547BCE23}" type="presOf" srcId="{42174B0E-D60C-495C-A2D7-1E57A649B15C}" destId="{34EEDCEA-8753-459B-BB82-60EDCC463FC8}" srcOrd="0" destOrd="0" presId="urn:microsoft.com/office/officeart/2005/8/layout/chevron2"/>
    <dgm:cxn modelId="{19DB1E79-9B2F-48D3-9459-96B1AF62C2BB}" srcId="{05D83785-66E1-4982-BF0A-FD195608B76F}" destId="{EB22781E-BA1E-408F-A4DF-956991E43AE4}" srcOrd="0" destOrd="0" parTransId="{6302F5EF-B139-4D68-8D39-917BC5715648}" sibTransId="{7AA8B38B-5BC0-4FBB-9890-B5C0F9846901}"/>
    <dgm:cxn modelId="{17B08382-034D-4FE0-A0B9-36E895C94985}" type="presOf" srcId="{C76BE394-39AA-4E85-B8FC-EA6FBA175244}" destId="{83C1E7E8-1628-406D-95FF-F2A1D5003B0E}" srcOrd="0" destOrd="0" presId="urn:microsoft.com/office/officeart/2005/8/layout/chevron2"/>
    <dgm:cxn modelId="{7805B698-9C13-454A-80FB-7F9E2220F2E8}" type="presOf" srcId="{1DC071C6-E0E4-4A25-B66F-31F9CB073FAB}" destId="{6FDC57AE-DCBA-4DCC-9DAD-4A2DBDFF685A}" srcOrd="0" destOrd="0" presId="urn:microsoft.com/office/officeart/2005/8/layout/chevron2"/>
    <dgm:cxn modelId="{2456AF94-72D5-4805-BD31-EBDD31C261EE}" srcId="{4D5BE9CC-3670-473A-8A69-D3D3A4393C4D}" destId="{BD994613-7DB9-4BE9-8370-B4822AAEB457}" srcOrd="5" destOrd="0" parTransId="{5881FA25-2284-4B4A-AB05-0210BB5654E2}" sibTransId="{66E66EE6-34D9-4E4B-A686-3ECD37C0B887}"/>
    <dgm:cxn modelId="{27148A50-3093-41AB-BCFA-DB3B12178945}" srcId="{4D5BE9CC-3670-473A-8A69-D3D3A4393C4D}" destId="{05D83785-66E1-4982-BF0A-FD195608B76F}" srcOrd="8" destOrd="0" parTransId="{11740EDD-9179-4B0C-9EF8-FC65BADFD773}" sibTransId="{3EF92616-098A-42B2-AF37-9735F64F8736}"/>
    <dgm:cxn modelId="{A5394A74-F629-4E5C-882F-24E6714EEE55}" type="presOf" srcId="{9E6C1D0B-3155-4EA5-AA6C-63A5963CCA87}" destId="{20527110-8AEE-4849-BB17-0AA5B00BAAD8}" srcOrd="0" destOrd="0" presId="urn:microsoft.com/office/officeart/2005/8/layout/chevron2"/>
    <dgm:cxn modelId="{DDF08998-A3DE-48BE-B393-57B36CB49D67}" type="presOf" srcId="{14BF3470-5182-4183-8BCD-06B16B75B89E}" destId="{960FA0BD-98A6-4461-9BA2-C1E4478508EC}" srcOrd="0" destOrd="0" presId="urn:microsoft.com/office/officeart/2005/8/layout/chevron2"/>
    <dgm:cxn modelId="{9ABE778F-4FEF-4633-AE7C-1370544DD23F}" type="presOf" srcId="{761F1204-A028-4624-9928-26BB256A30E4}" destId="{821DD6EE-B80C-4FF0-8167-D4A5038F7145}" srcOrd="0" destOrd="0" presId="urn:microsoft.com/office/officeart/2005/8/layout/chevron2"/>
    <dgm:cxn modelId="{B55BEAED-F71D-468B-A196-EABA5374E4F6}" type="presOf" srcId="{5706432E-A77E-4B97-8BCC-EE5B97ABAF74}" destId="{05F5118E-835E-4A53-A18A-E503FE1B0F6D}" srcOrd="0" destOrd="0" presId="urn:microsoft.com/office/officeart/2005/8/layout/chevron2"/>
    <dgm:cxn modelId="{8D7A7BEA-9471-407F-8B85-A17D747BD9A5}" type="presOf" srcId="{40FE1300-E639-434C-BBA1-75B55B4FC0CF}" destId="{058E8D4E-3933-4AC6-88F2-3A4EE9CB839E}" srcOrd="0" destOrd="0" presId="urn:microsoft.com/office/officeart/2005/8/layout/chevron2"/>
    <dgm:cxn modelId="{BAFF10E0-1967-4F30-9072-2ACC2B11C1BA}" type="presOf" srcId="{EB22781E-BA1E-408F-A4DF-956991E43AE4}" destId="{BCA73378-3ADF-4905-9229-FC1DF7F54C83}" srcOrd="0" destOrd="0" presId="urn:microsoft.com/office/officeart/2005/8/layout/chevron2"/>
    <dgm:cxn modelId="{642297CB-0BEA-4FAE-987F-CC1E609814E7}" srcId="{4D5BE9CC-3670-473A-8A69-D3D3A4393C4D}" destId="{5706432E-A77E-4B97-8BCC-EE5B97ABAF74}" srcOrd="9" destOrd="0" parTransId="{F4981497-0D8F-43BC-9843-1603C620C21E}" sibTransId="{2D0625D1-A931-4395-ABCE-843B9C6E68FC}"/>
    <dgm:cxn modelId="{E3F86669-6603-4E77-9440-D805EDE6E3E2}" srcId="{4D5BE9CC-3670-473A-8A69-D3D3A4393C4D}" destId="{0F85E223-7F2A-4420-918E-6E76C6C7D516}" srcOrd="4" destOrd="0" parTransId="{B9BCCF4F-3109-4E44-BD48-88C89FC750D8}" sibTransId="{38B1FBCF-4557-45E1-9E80-30C5E1F062E2}"/>
    <dgm:cxn modelId="{735A66C4-E49B-455B-85BF-C5C273AB8660}" srcId="{4D5BE9CC-3670-473A-8A69-D3D3A4393C4D}" destId="{07CF8A40-373C-4BD0-8F1F-1CB7849D09D7}" srcOrd="7" destOrd="0" parTransId="{2D90B763-0543-48A2-87FB-2F0BEDD2BBCD}" sibTransId="{6D14CF41-6AF1-45E8-A8FC-9475203AAE5B}"/>
    <dgm:cxn modelId="{7445068C-1FC4-4918-BC99-6039819E4D0E}" srcId="{CB2A49D2-F667-4941-A8ED-BF842FFC7A07}" destId="{14BF3470-5182-4183-8BCD-06B16B75B89E}" srcOrd="0" destOrd="0" parTransId="{3CE34546-1EFF-4A55-8170-DFDFFD9FB496}" sibTransId="{89A45875-9925-4325-9795-80CE89DD7F09}"/>
    <dgm:cxn modelId="{AEF3E4BD-5F3B-4700-A223-C2B1CA395A6F}" type="presOf" srcId="{CB2A49D2-F667-4941-A8ED-BF842FFC7A07}" destId="{08C55279-F96C-47D5-91CB-38A22D390552}" srcOrd="0" destOrd="0" presId="urn:microsoft.com/office/officeart/2005/8/layout/chevron2"/>
    <dgm:cxn modelId="{134940A0-FC7B-4130-A5C0-BB12789E39AA}" srcId="{5706432E-A77E-4B97-8BCC-EE5B97ABAF74}" destId="{761F1204-A028-4624-9928-26BB256A30E4}" srcOrd="0" destOrd="0" parTransId="{AD5C497D-8A24-407F-84E6-FD0127672BED}" sibTransId="{EA319148-8F00-4C97-B84E-4070E7FDF462}"/>
    <dgm:cxn modelId="{D4A5F23B-FF28-4379-A1FC-B9582A7985AC}" srcId="{4D5BE9CC-3670-473A-8A69-D3D3A4393C4D}" destId="{363C0232-6AF8-4155-B7AD-26510C653EBB}" srcOrd="1" destOrd="0" parTransId="{E09AFD55-F8B3-4821-9363-1B9A04E6B5F4}" sibTransId="{C1B65A4A-1E6A-48C3-93CD-A2A33ACFDF90}"/>
    <dgm:cxn modelId="{C48BBABD-7C7F-4BB7-BE94-60366B069749}" type="presOf" srcId="{BFA442C5-15EF-4A13-BDB0-CFB9CCCFB948}" destId="{2500C4BB-BFD3-4CF7-A05C-E9D72A3DDEA3}" srcOrd="0" destOrd="0" presId="urn:microsoft.com/office/officeart/2005/8/layout/chevron2"/>
    <dgm:cxn modelId="{3C496BBE-3449-47C7-81E5-16CAAAB30AF5}" type="presOf" srcId="{363C0232-6AF8-4155-B7AD-26510C653EBB}" destId="{C25851A7-EE8B-447E-8267-B8B9545348FA}" srcOrd="0" destOrd="0" presId="urn:microsoft.com/office/officeart/2005/8/layout/chevron2"/>
    <dgm:cxn modelId="{0D7ADA52-671D-43D1-993E-F215992AB63F}" type="presOf" srcId="{BD994613-7DB9-4BE9-8370-B4822AAEB457}" destId="{5282490B-3456-4C19-A886-14837C3C792D}" srcOrd="0" destOrd="0" presId="urn:microsoft.com/office/officeart/2005/8/layout/chevron2"/>
    <dgm:cxn modelId="{F3E36539-98D1-420B-9124-87A712EF5C7D}" type="presParOf" srcId="{E07E0715-B196-4EE5-8A98-C6193D3E5912}" destId="{2192DFF2-8E8C-4BAA-9F95-CA7B9D6F5AA3}" srcOrd="0" destOrd="0" presId="urn:microsoft.com/office/officeart/2005/8/layout/chevron2"/>
    <dgm:cxn modelId="{0F12AAD4-F348-4EB1-AA62-D1308F8A7A62}" type="presParOf" srcId="{2192DFF2-8E8C-4BAA-9F95-CA7B9D6F5AA3}" destId="{D2F5E8DD-23E9-4BAA-9119-6212D8057D0C}" srcOrd="0" destOrd="0" presId="urn:microsoft.com/office/officeart/2005/8/layout/chevron2"/>
    <dgm:cxn modelId="{0F730602-8C64-4D6D-929E-CED1B942A98F}" type="presParOf" srcId="{2192DFF2-8E8C-4BAA-9F95-CA7B9D6F5AA3}" destId="{20527110-8AEE-4849-BB17-0AA5B00BAAD8}" srcOrd="1" destOrd="0" presId="urn:microsoft.com/office/officeart/2005/8/layout/chevron2"/>
    <dgm:cxn modelId="{EF88FFF8-506B-44EC-A196-7DB86735D984}" type="presParOf" srcId="{E07E0715-B196-4EE5-8A98-C6193D3E5912}" destId="{C6410324-6077-4182-AF88-69B91F588BE1}" srcOrd="1" destOrd="0" presId="urn:microsoft.com/office/officeart/2005/8/layout/chevron2"/>
    <dgm:cxn modelId="{544EA704-0D24-4655-BD68-4F164C49D1B8}" type="presParOf" srcId="{E07E0715-B196-4EE5-8A98-C6193D3E5912}" destId="{1ECC9757-B552-41B2-B901-3A7F790EB2C2}" srcOrd="2" destOrd="0" presId="urn:microsoft.com/office/officeart/2005/8/layout/chevron2"/>
    <dgm:cxn modelId="{C4CCB925-C93B-4A96-A850-C8767E7C1C65}" type="presParOf" srcId="{1ECC9757-B552-41B2-B901-3A7F790EB2C2}" destId="{C25851A7-EE8B-447E-8267-B8B9545348FA}" srcOrd="0" destOrd="0" presId="urn:microsoft.com/office/officeart/2005/8/layout/chevron2"/>
    <dgm:cxn modelId="{43959629-F788-4053-B8CC-4019AC8F82E7}" type="presParOf" srcId="{1ECC9757-B552-41B2-B901-3A7F790EB2C2}" destId="{66202695-B829-41D1-8AD9-A8500A7EE437}" srcOrd="1" destOrd="0" presId="urn:microsoft.com/office/officeart/2005/8/layout/chevron2"/>
    <dgm:cxn modelId="{86821681-1242-4451-BF4E-850CB7D47C26}" type="presParOf" srcId="{E07E0715-B196-4EE5-8A98-C6193D3E5912}" destId="{80AA6114-A11C-4B09-91F5-8765FF71FAAD}" srcOrd="3" destOrd="0" presId="urn:microsoft.com/office/officeart/2005/8/layout/chevron2"/>
    <dgm:cxn modelId="{902D2359-DE9F-4E3B-836E-41FB0B792A43}" type="presParOf" srcId="{E07E0715-B196-4EE5-8A98-C6193D3E5912}" destId="{5AF8808D-A7C9-4941-B742-4212B546C734}" srcOrd="4" destOrd="0" presId="urn:microsoft.com/office/officeart/2005/8/layout/chevron2"/>
    <dgm:cxn modelId="{3D27B1D3-81BE-4740-A378-CD1EBFF65586}" type="presParOf" srcId="{5AF8808D-A7C9-4941-B742-4212B546C734}" destId="{2500C4BB-BFD3-4CF7-A05C-E9D72A3DDEA3}" srcOrd="0" destOrd="0" presId="urn:microsoft.com/office/officeart/2005/8/layout/chevron2"/>
    <dgm:cxn modelId="{A3EDCB31-B596-40B9-995D-0574381E0594}" type="presParOf" srcId="{5AF8808D-A7C9-4941-B742-4212B546C734}" destId="{34EEDCEA-8753-459B-BB82-60EDCC463FC8}" srcOrd="1" destOrd="0" presId="urn:microsoft.com/office/officeart/2005/8/layout/chevron2"/>
    <dgm:cxn modelId="{F79BDF16-0759-404E-9A2F-DE8800C2812F}" type="presParOf" srcId="{E07E0715-B196-4EE5-8A98-C6193D3E5912}" destId="{401A5EE8-D5FD-45AB-91AD-AEB70156CA7C}" srcOrd="5" destOrd="0" presId="urn:microsoft.com/office/officeart/2005/8/layout/chevron2"/>
    <dgm:cxn modelId="{A3866CD9-DB7E-4FC4-BAA0-7D5E4B105308}" type="presParOf" srcId="{E07E0715-B196-4EE5-8A98-C6193D3E5912}" destId="{EA3BD23F-FA9F-452B-9678-40587D1DE8A3}" srcOrd="6" destOrd="0" presId="urn:microsoft.com/office/officeart/2005/8/layout/chevron2"/>
    <dgm:cxn modelId="{06E636DD-577D-49E0-8C7C-F63BC8BA2CF2}" type="presParOf" srcId="{EA3BD23F-FA9F-452B-9678-40587D1DE8A3}" destId="{08C55279-F96C-47D5-91CB-38A22D390552}" srcOrd="0" destOrd="0" presId="urn:microsoft.com/office/officeart/2005/8/layout/chevron2"/>
    <dgm:cxn modelId="{311E9B6E-6D1A-40F5-9521-4144248D7DE3}" type="presParOf" srcId="{EA3BD23F-FA9F-452B-9678-40587D1DE8A3}" destId="{960FA0BD-98A6-4461-9BA2-C1E4478508EC}" srcOrd="1" destOrd="0" presId="urn:microsoft.com/office/officeart/2005/8/layout/chevron2"/>
    <dgm:cxn modelId="{579FEB80-7AF3-4B4F-91A0-1E10699AA30F}" type="presParOf" srcId="{E07E0715-B196-4EE5-8A98-C6193D3E5912}" destId="{1D159140-3DCB-4B93-8A86-61147263E22F}" srcOrd="7" destOrd="0" presId="urn:microsoft.com/office/officeart/2005/8/layout/chevron2"/>
    <dgm:cxn modelId="{0C1E04A4-C670-4BDB-8B19-2274D9CE9814}" type="presParOf" srcId="{E07E0715-B196-4EE5-8A98-C6193D3E5912}" destId="{DCC2E0C0-E61B-415D-9963-44117E052157}" srcOrd="8" destOrd="0" presId="urn:microsoft.com/office/officeart/2005/8/layout/chevron2"/>
    <dgm:cxn modelId="{B22DC462-375D-41DE-B496-94601C319AAE}" type="presParOf" srcId="{DCC2E0C0-E61B-415D-9963-44117E052157}" destId="{D31CC882-A23A-4D71-A79F-E094650DCB2E}" srcOrd="0" destOrd="0" presId="urn:microsoft.com/office/officeart/2005/8/layout/chevron2"/>
    <dgm:cxn modelId="{8AB919AE-30FB-4E0B-9583-E3F5ADD631A1}" type="presParOf" srcId="{DCC2E0C0-E61B-415D-9963-44117E052157}" destId="{86D1E092-5321-496E-A227-1D4234108ABE}" srcOrd="1" destOrd="0" presId="urn:microsoft.com/office/officeart/2005/8/layout/chevron2"/>
    <dgm:cxn modelId="{E6B9F78E-C193-4236-B354-B3FE892F71C1}" type="presParOf" srcId="{E07E0715-B196-4EE5-8A98-C6193D3E5912}" destId="{0AD477E7-D667-4AAD-940B-4740C5175D6F}" srcOrd="9" destOrd="0" presId="urn:microsoft.com/office/officeart/2005/8/layout/chevron2"/>
    <dgm:cxn modelId="{B089AB84-1B77-4017-9451-3AC0134CE456}" type="presParOf" srcId="{E07E0715-B196-4EE5-8A98-C6193D3E5912}" destId="{7C0346D9-0853-452C-ADF8-74902397450E}" srcOrd="10" destOrd="0" presId="urn:microsoft.com/office/officeart/2005/8/layout/chevron2"/>
    <dgm:cxn modelId="{C295F5D2-DA7B-461A-9CBA-3FEF246717CF}" type="presParOf" srcId="{7C0346D9-0853-452C-ADF8-74902397450E}" destId="{5282490B-3456-4C19-A886-14837C3C792D}" srcOrd="0" destOrd="0" presId="urn:microsoft.com/office/officeart/2005/8/layout/chevron2"/>
    <dgm:cxn modelId="{01CA8F4B-EA18-4AB9-856D-3C173D58AD2E}" type="presParOf" srcId="{7C0346D9-0853-452C-ADF8-74902397450E}" destId="{6FDC57AE-DCBA-4DCC-9DAD-4A2DBDFF685A}" srcOrd="1" destOrd="0" presId="urn:microsoft.com/office/officeart/2005/8/layout/chevron2"/>
    <dgm:cxn modelId="{981EE84F-825A-495F-BDAC-CA6EEB5D0934}" type="presParOf" srcId="{E07E0715-B196-4EE5-8A98-C6193D3E5912}" destId="{DA97ACFA-A4EE-487B-912E-FFCF38BEF845}" srcOrd="11" destOrd="0" presId="urn:microsoft.com/office/officeart/2005/8/layout/chevron2"/>
    <dgm:cxn modelId="{FA38AEA7-5514-4D6E-B8C2-069C98B86CE5}" type="presParOf" srcId="{E07E0715-B196-4EE5-8A98-C6193D3E5912}" destId="{1770A791-562B-4FC8-B3AB-0DBE79B347C7}" srcOrd="12" destOrd="0" presId="urn:microsoft.com/office/officeart/2005/8/layout/chevron2"/>
    <dgm:cxn modelId="{F80E798D-27B8-425B-B4DE-882BBABCB97E}" type="presParOf" srcId="{1770A791-562B-4FC8-B3AB-0DBE79B347C7}" destId="{058E8D4E-3933-4AC6-88F2-3A4EE9CB839E}" srcOrd="0" destOrd="0" presId="urn:microsoft.com/office/officeart/2005/8/layout/chevron2"/>
    <dgm:cxn modelId="{332B4150-6DBE-4D9F-803D-730DFBB4DA9B}" type="presParOf" srcId="{1770A791-562B-4FC8-B3AB-0DBE79B347C7}" destId="{11C13AA4-7F22-4CFD-8275-69A95760C93C}" srcOrd="1" destOrd="0" presId="urn:microsoft.com/office/officeart/2005/8/layout/chevron2"/>
    <dgm:cxn modelId="{E77CD6BC-38FA-4017-BBE1-9337DCC99445}" type="presParOf" srcId="{E07E0715-B196-4EE5-8A98-C6193D3E5912}" destId="{C2F48FCE-E0C8-4246-BB29-66E29FD3DB76}" srcOrd="13" destOrd="0" presId="urn:microsoft.com/office/officeart/2005/8/layout/chevron2"/>
    <dgm:cxn modelId="{C9D15C87-CB87-470F-83A8-F9F04BE8653B}" type="presParOf" srcId="{E07E0715-B196-4EE5-8A98-C6193D3E5912}" destId="{1C250218-0CE1-44A7-B730-9F5844B4DD53}" srcOrd="14" destOrd="0" presId="urn:microsoft.com/office/officeart/2005/8/layout/chevron2"/>
    <dgm:cxn modelId="{36CE5694-B15E-4164-9454-2186F48CAC7C}" type="presParOf" srcId="{1C250218-0CE1-44A7-B730-9F5844B4DD53}" destId="{FB3F18E2-F4D5-4800-91B8-2CB0910180F9}" srcOrd="0" destOrd="0" presId="urn:microsoft.com/office/officeart/2005/8/layout/chevron2"/>
    <dgm:cxn modelId="{1CD35E88-7A9A-4844-82AB-3282BA8DD48D}" type="presParOf" srcId="{1C250218-0CE1-44A7-B730-9F5844B4DD53}" destId="{83C1E7E8-1628-406D-95FF-F2A1D5003B0E}" srcOrd="1" destOrd="0" presId="urn:microsoft.com/office/officeart/2005/8/layout/chevron2"/>
    <dgm:cxn modelId="{1E92FC56-D844-49B2-B111-37C3E826EEBC}" type="presParOf" srcId="{E07E0715-B196-4EE5-8A98-C6193D3E5912}" destId="{9BD31EDD-5595-4657-8075-1EB89EDBA87E}" srcOrd="15" destOrd="0" presId="urn:microsoft.com/office/officeart/2005/8/layout/chevron2"/>
    <dgm:cxn modelId="{B653C26D-CDE8-4AC8-AB07-DFE045E14E41}" type="presParOf" srcId="{E07E0715-B196-4EE5-8A98-C6193D3E5912}" destId="{B4802BDB-BCC8-4E2C-8BD9-1DE744B5315B}" srcOrd="16" destOrd="0" presId="urn:microsoft.com/office/officeart/2005/8/layout/chevron2"/>
    <dgm:cxn modelId="{61A99976-665F-455A-B7FC-EB55F5F1C961}" type="presParOf" srcId="{B4802BDB-BCC8-4E2C-8BD9-1DE744B5315B}" destId="{4B848B62-DFBE-4B12-A171-1E973E3CCDE0}" srcOrd="0" destOrd="0" presId="urn:microsoft.com/office/officeart/2005/8/layout/chevron2"/>
    <dgm:cxn modelId="{6F19EE6A-09A4-4A86-9AC7-79662A0B3B5F}" type="presParOf" srcId="{B4802BDB-BCC8-4E2C-8BD9-1DE744B5315B}" destId="{BCA73378-3ADF-4905-9229-FC1DF7F54C83}" srcOrd="1" destOrd="0" presId="urn:microsoft.com/office/officeart/2005/8/layout/chevron2"/>
    <dgm:cxn modelId="{5F9A10AC-C20F-4E82-BB50-77B8346863C8}" type="presParOf" srcId="{E07E0715-B196-4EE5-8A98-C6193D3E5912}" destId="{51C0ADA7-C600-475B-9F98-41F25B8496A0}" srcOrd="17" destOrd="0" presId="urn:microsoft.com/office/officeart/2005/8/layout/chevron2"/>
    <dgm:cxn modelId="{C0F38952-2D8D-49BA-A990-A40D40666C06}" type="presParOf" srcId="{E07E0715-B196-4EE5-8A98-C6193D3E5912}" destId="{70CC6186-F15C-4F34-A07D-B5CF7772B241}" srcOrd="18" destOrd="0" presId="urn:microsoft.com/office/officeart/2005/8/layout/chevron2"/>
    <dgm:cxn modelId="{F658911C-3871-4C6C-AA40-C21C43709106}" type="presParOf" srcId="{70CC6186-F15C-4F34-A07D-B5CF7772B241}" destId="{05F5118E-835E-4A53-A18A-E503FE1B0F6D}" srcOrd="0" destOrd="0" presId="urn:microsoft.com/office/officeart/2005/8/layout/chevron2"/>
    <dgm:cxn modelId="{E37DAF91-4D76-4031-A2C4-732D8CD34104}" type="presParOf" srcId="{70CC6186-F15C-4F34-A07D-B5CF7772B241}" destId="{821DD6EE-B80C-4FF0-8167-D4A5038F7145}"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5BE9CC-3670-473A-8A69-D3D3A4393C4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56D706C-9504-4642-A219-25B11A256C05}">
      <dgm:prSet phldrT="[Text]" custT="1"/>
      <dgm:spPr/>
      <dgm:t>
        <a:bodyPr/>
        <a:lstStyle/>
        <a:p>
          <a:r>
            <a:rPr lang="en-US" sz="1000" dirty="0"/>
            <a:t>1</a:t>
          </a:r>
        </a:p>
      </dgm:t>
    </dgm:pt>
    <dgm:pt modelId="{D916B34C-703C-4963-BA55-2491152DD4AC}" type="parTrans" cxnId="{55FAD22A-3A32-47CB-A022-1CAF3D940629}">
      <dgm:prSet/>
      <dgm:spPr/>
      <dgm:t>
        <a:bodyPr/>
        <a:lstStyle/>
        <a:p>
          <a:endParaRPr lang="en-US" sz="1000"/>
        </a:p>
      </dgm:t>
    </dgm:pt>
    <dgm:pt modelId="{9274DFDA-5485-4958-BF68-F939BE5869B4}" type="sibTrans" cxnId="{55FAD22A-3A32-47CB-A022-1CAF3D940629}">
      <dgm:prSet/>
      <dgm:spPr/>
      <dgm:t>
        <a:bodyPr/>
        <a:lstStyle/>
        <a:p>
          <a:endParaRPr lang="en-US" sz="1000"/>
        </a:p>
      </dgm:t>
    </dgm:pt>
    <dgm:pt modelId="{05D83785-66E1-4982-BF0A-FD195608B76F}">
      <dgm:prSet phldrT="[Text]" custT="1"/>
      <dgm:spPr/>
      <dgm:t>
        <a:bodyPr/>
        <a:lstStyle/>
        <a:p>
          <a:r>
            <a:rPr lang="en-US" sz="1000" dirty="0"/>
            <a:t>9</a:t>
          </a:r>
        </a:p>
      </dgm:t>
    </dgm:pt>
    <dgm:pt modelId="{11740EDD-9179-4B0C-9EF8-FC65BADFD773}" type="parTrans" cxnId="{27148A50-3093-41AB-BCFA-DB3B12178945}">
      <dgm:prSet/>
      <dgm:spPr/>
      <dgm:t>
        <a:bodyPr/>
        <a:lstStyle/>
        <a:p>
          <a:endParaRPr lang="en-US" sz="1000"/>
        </a:p>
      </dgm:t>
    </dgm:pt>
    <dgm:pt modelId="{3EF92616-098A-42B2-AF37-9735F64F8736}" type="sibTrans" cxnId="{27148A50-3093-41AB-BCFA-DB3B12178945}">
      <dgm:prSet/>
      <dgm:spPr/>
      <dgm:t>
        <a:bodyPr/>
        <a:lstStyle/>
        <a:p>
          <a:endParaRPr lang="en-US" sz="1000"/>
        </a:p>
      </dgm:t>
    </dgm:pt>
    <dgm:pt modelId="{EB22781E-BA1E-408F-A4DF-956991E43AE4}">
      <dgm:prSet phldrT="[Text]" custT="1"/>
      <dgm:spPr/>
      <dgm:t>
        <a:bodyPr/>
        <a:lstStyle/>
        <a:p>
          <a:r>
            <a:rPr lang="en-US" sz="1600" dirty="0"/>
            <a:t>Adopt the Plan</a:t>
          </a:r>
        </a:p>
      </dgm:t>
    </dgm:pt>
    <dgm:pt modelId="{6302F5EF-B139-4D68-8D39-917BC5715648}" type="parTrans" cxnId="{19DB1E79-9B2F-48D3-9459-96B1AF62C2BB}">
      <dgm:prSet/>
      <dgm:spPr/>
      <dgm:t>
        <a:bodyPr/>
        <a:lstStyle/>
        <a:p>
          <a:endParaRPr lang="en-US" sz="1000"/>
        </a:p>
      </dgm:t>
    </dgm:pt>
    <dgm:pt modelId="{7AA8B38B-5BC0-4FBB-9890-B5C0F9846901}" type="sibTrans" cxnId="{19DB1E79-9B2F-48D3-9459-96B1AF62C2BB}">
      <dgm:prSet/>
      <dgm:spPr/>
      <dgm:t>
        <a:bodyPr/>
        <a:lstStyle/>
        <a:p>
          <a:endParaRPr lang="en-US" sz="1000"/>
        </a:p>
      </dgm:t>
    </dgm:pt>
    <dgm:pt modelId="{5706432E-A77E-4B97-8BCC-EE5B97ABAF74}">
      <dgm:prSet phldrT="[Text]" custT="1"/>
      <dgm:spPr/>
      <dgm:t>
        <a:bodyPr/>
        <a:lstStyle/>
        <a:p>
          <a:r>
            <a:rPr lang="en-US" sz="1000" dirty="0"/>
            <a:t>10</a:t>
          </a:r>
        </a:p>
      </dgm:t>
    </dgm:pt>
    <dgm:pt modelId="{F4981497-0D8F-43BC-9843-1603C620C21E}" type="parTrans" cxnId="{642297CB-0BEA-4FAE-987F-CC1E609814E7}">
      <dgm:prSet/>
      <dgm:spPr/>
      <dgm:t>
        <a:bodyPr/>
        <a:lstStyle/>
        <a:p>
          <a:endParaRPr lang="en-US" sz="1000"/>
        </a:p>
      </dgm:t>
    </dgm:pt>
    <dgm:pt modelId="{2D0625D1-A931-4395-ABCE-843B9C6E68FC}" type="sibTrans" cxnId="{642297CB-0BEA-4FAE-987F-CC1E609814E7}">
      <dgm:prSet/>
      <dgm:spPr/>
      <dgm:t>
        <a:bodyPr/>
        <a:lstStyle/>
        <a:p>
          <a:endParaRPr lang="en-US" sz="1000"/>
        </a:p>
      </dgm:t>
    </dgm:pt>
    <dgm:pt modelId="{363C0232-6AF8-4155-B7AD-26510C653EBB}">
      <dgm:prSet custT="1"/>
      <dgm:spPr/>
      <dgm:t>
        <a:bodyPr/>
        <a:lstStyle/>
        <a:p>
          <a:r>
            <a:rPr lang="en-US" sz="1000" dirty="0"/>
            <a:t>2</a:t>
          </a:r>
        </a:p>
      </dgm:t>
    </dgm:pt>
    <dgm:pt modelId="{E09AFD55-F8B3-4821-9363-1B9A04E6B5F4}" type="parTrans" cxnId="{D4A5F23B-FF28-4379-A1FC-B9582A7985AC}">
      <dgm:prSet/>
      <dgm:spPr/>
      <dgm:t>
        <a:bodyPr/>
        <a:lstStyle/>
        <a:p>
          <a:endParaRPr lang="en-US" sz="1000"/>
        </a:p>
      </dgm:t>
    </dgm:pt>
    <dgm:pt modelId="{C1B65A4A-1E6A-48C3-93CD-A2A33ACFDF90}" type="sibTrans" cxnId="{D4A5F23B-FF28-4379-A1FC-B9582A7985AC}">
      <dgm:prSet/>
      <dgm:spPr/>
      <dgm:t>
        <a:bodyPr/>
        <a:lstStyle/>
        <a:p>
          <a:endParaRPr lang="en-US" sz="1000"/>
        </a:p>
      </dgm:t>
    </dgm:pt>
    <dgm:pt modelId="{BFA442C5-15EF-4A13-BDB0-CFB9CCCFB948}">
      <dgm:prSet custT="1"/>
      <dgm:spPr/>
      <dgm:t>
        <a:bodyPr/>
        <a:lstStyle/>
        <a:p>
          <a:r>
            <a:rPr lang="en-US" sz="1000" dirty="0"/>
            <a:t>3</a:t>
          </a:r>
        </a:p>
      </dgm:t>
    </dgm:pt>
    <dgm:pt modelId="{D7047463-631B-4CAB-904A-0220CC745248}" type="parTrans" cxnId="{08611A99-A62E-4CBF-8188-C2567D44A9D4}">
      <dgm:prSet/>
      <dgm:spPr/>
      <dgm:t>
        <a:bodyPr/>
        <a:lstStyle/>
        <a:p>
          <a:endParaRPr lang="en-US" sz="1000"/>
        </a:p>
      </dgm:t>
    </dgm:pt>
    <dgm:pt modelId="{32270BBC-F6B2-4D5D-93E7-C583FF3C866E}" type="sibTrans" cxnId="{08611A99-A62E-4CBF-8188-C2567D44A9D4}">
      <dgm:prSet/>
      <dgm:spPr/>
      <dgm:t>
        <a:bodyPr/>
        <a:lstStyle/>
        <a:p>
          <a:endParaRPr lang="en-US" sz="1000"/>
        </a:p>
      </dgm:t>
    </dgm:pt>
    <dgm:pt modelId="{CB2A49D2-F667-4941-A8ED-BF842FFC7A07}">
      <dgm:prSet custT="1"/>
      <dgm:spPr/>
      <dgm:t>
        <a:bodyPr/>
        <a:lstStyle/>
        <a:p>
          <a:r>
            <a:rPr lang="en-US" sz="1000" dirty="0"/>
            <a:t>4</a:t>
          </a:r>
        </a:p>
      </dgm:t>
    </dgm:pt>
    <dgm:pt modelId="{A5F1CA7E-03E0-4302-AA35-DF4ABCDCF9F4}" type="parTrans" cxnId="{8EC21C5D-9DEC-48DD-912D-CA1E0D49A055}">
      <dgm:prSet/>
      <dgm:spPr/>
      <dgm:t>
        <a:bodyPr/>
        <a:lstStyle/>
        <a:p>
          <a:endParaRPr lang="en-US" sz="1000"/>
        </a:p>
      </dgm:t>
    </dgm:pt>
    <dgm:pt modelId="{17DDF8FD-DEFB-4670-ABC6-0AAD8950789C}" type="sibTrans" cxnId="{8EC21C5D-9DEC-48DD-912D-CA1E0D49A055}">
      <dgm:prSet/>
      <dgm:spPr/>
      <dgm:t>
        <a:bodyPr/>
        <a:lstStyle/>
        <a:p>
          <a:endParaRPr lang="en-US" sz="1000"/>
        </a:p>
      </dgm:t>
    </dgm:pt>
    <dgm:pt modelId="{0F85E223-7F2A-4420-918E-6E76C6C7D516}">
      <dgm:prSet custT="1"/>
      <dgm:spPr/>
      <dgm:t>
        <a:bodyPr/>
        <a:lstStyle/>
        <a:p>
          <a:r>
            <a:rPr lang="en-US" sz="1000" dirty="0"/>
            <a:t>5</a:t>
          </a:r>
        </a:p>
      </dgm:t>
    </dgm:pt>
    <dgm:pt modelId="{B9BCCF4F-3109-4E44-BD48-88C89FC750D8}" type="parTrans" cxnId="{E3F86669-6603-4E77-9440-D805EDE6E3E2}">
      <dgm:prSet/>
      <dgm:spPr/>
      <dgm:t>
        <a:bodyPr/>
        <a:lstStyle/>
        <a:p>
          <a:endParaRPr lang="en-US" sz="1000"/>
        </a:p>
      </dgm:t>
    </dgm:pt>
    <dgm:pt modelId="{38B1FBCF-4557-45E1-9E80-30C5E1F062E2}" type="sibTrans" cxnId="{E3F86669-6603-4E77-9440-D805EDE6E3E2}">
      <dgm:prSet/>
      <dgm:spPr/>
      <dgm:t>
        <a:bodyPr/>
        <a:lstStyle/>
        <a:p>
          <a:endParaRPr lang="en-US" sz="1000"/>
        </a:p>
      </dgm:t>
    </dgm:pt>
    <dgm:pt modelId="{BD994613-7DB9-4BE9-8370-B4822AAEB457}">
      <dgm:prSet custT="1"/>
      <dgm:spPr/>
      <dgm:t>
        <a:bodyPr/>
        <a:lstStyle/>
        <a:p>
          <a:r>
            <a:rPr lang="en-US" sz="1000" dirty="0"/>
            <a:t>6</a:t>
          </a:r>
        </a:p>
      </dgm:t>
    </dgm:pt>
    <dgm:pt modelId="{5881FA25-2284-4B4A-AB05-0210BB5654E2}" type="parTrans" cxnId="{2456AF94-72D5-4805-BD31-EBDD31C261EE}">
      <dgm:prSet/>
      <dgm:spPr/>
      <dgm:t>
        <a:bodyPr/>
        <a:lstStyle/>
        <a:p>
          <a:endParaRPr lang="en-US" sz="1000"/>
        </a:p>
      </dgm:t>
    </dgm:pt>
    <dgm:pt modelId="{66E66EE6-34D9-4E4B-A686-3ECD37C0B887}" type="sibTrans" cxnId="{2456AF94-72D5-4805-BD31-EBDD31C261EE}">
      <dgm:prSet/>
      <dgm:spPr/>
      <dgm:t>
        <a:bodyPr/>
        <a:lstStyle/>
        <a:p>
          <a:endParaRPr lang="en-US" sz="1000"/>
        </a:p>
      </dgm:t>
    </dgm:pt>
    <dgm:pt modelId="{40FE1300-E639-434C-BBA1-75B55B4FC0CF}">
      <dgm:prSet custT="1"/>
      <dgm:spPr/>
      <dgm:t>
        <a:bodyPr/>
        <a:lstStyle/>
        <a:p>
          <a:r>
            <a:rPr lang="en-US" sz="1000" dirty="0"/>
            <a:t>7</a:t>
          </a:r>
        </a:p>
      </dgm:t>
    </dgm:pt>
    <dgm:pt modelId="{3B15D2C3-B802-4B7A-A6F8-4B2278BA93D2}" type="parTrans" cxnId="{9D0C24BB-E5E9-4E81-87F9-6AB482FAB8BB}">
      <dgm:prSet/>
      <dgm:spPr/>
      <dgm:t>
        <a:bodyPr/>
        <a:lstStyle/>
        <a:p>
          <a:endParaRPr lang="en-US" sz="1000"/>
        </a:p>
      </dgm:t>
    </dgm:pt>
    <dgm:pt modelId="{BBF935D2-909F-4DAB-90DF-56ED8FF00697}" type="sibTrans" cxnId="{9D0C24BB-E5E9-4E81-87F9-6AB482FAB8BB}">
      <dgm:prSet/>
      <dgm:spPr/>
      <dgm:t>
        <a:bodyPr/>
        <a:lstStyle/>
        <a:p>
          <a:endParaRPr lang="en-US" sz="1000"/>
        </a:p>
      </dgm:t>
    </dgm:pt>
    <dgm:pt modelId="{07CF8A40-373C-4BD0-8F1F-1CB7849D09D7}">
      <dgm:prSet custT="1"/>
      <dgm:spPr/>
      <dgm:t>
        <a:bodyPr/>
        <a:lstStyle/>
        <a:p>
          <a:r>
            <a:rPr lang="en-US" sz="1000" dirty="0"/>
            <a:t>8</a:t>
          </a:r>
        </a:p>
      </dgm:t>
    </dgm:pt>
    <dgm:pt modelId="{2D90B763-0543-48A2-87FB-2F0BEDD2BBCD}" type="parTrans" cxnId="{735A66C4-E49B-455B-85BF-C5C273AB8660}">
      <dgm:prSet/>
      <dgm:spPr/>
      <dgm:t>
        <a:bodyPr/>
        <a:lstStyle/>
        <a:p>
          <a:endParaRPr lang="en-US" sz="1000"/>
        </a:p>
      </dgm:t>
    </dgm:pt>
    <dgm:pt modelId="{6D14CF41-6AF1-45E8-A8FC-9475203AAE5B}" type="sibTrans" cxnId="{735A66C4-E49B-455B-85BF-C5C273AB8660}">
      <dgm:prSet/>
      <dgm:spPr/>
      <dgm:t>
        <a:bodyPr/>
        <a:lstStyle/>
        <a:p>
          <a:endParaRPr lang="en-US" sz="1000"/>
        </a:p>
      </dgm:t>
    </dgm:pt>
    <dgm:pt modelId="{9E6C1D0B-3155-4EA5-AA6C-63A5963CCA87}">
      <dgm:prSet custT="1"/>
      <dgm:spPr>
        <a:noFill/>
      </dgm:spPr>
      <dgm:t>
        <a:bodyPr/>
        <a:lstStyle/>
        <a:p>
          <a:r>
            <a:rPr lang="en-US" sz="1600" dirty="0"/>
            <a:t>Organize</a:t>
          </a:r>
        </a:p>
      </dgm:t>
    </dgm:pt>
    <dgm:pt modelId="{73C89FA2-2306-42C7-8557-C5828C464AFD}" type="parTrans" cxnId="{C1A3FF2D-30FE-4C4C-B347-5BA7D5A656CC}">
      <dgm:prSet/>
      <dgm:spPr/>
      <dgm:t>
        <a:bodyPr/>
        <a:lstStyle/>
        <a:p>
          <a:endParaRPr lang="en-US" sz="1000"/>
        </a:p>
      </dgm:t>
    </dgm:pt>
    <dgm:pt modelId="{BAB6912F-F632-4E18-95B0-6C1EC59E6D27}" type="sibTrans" cxnId="{C1A3FF2D-30FE-4C4C-B347-5BA7D5A656CC}">
      <dgm:prSet/>
      <dgm:spPr/>
      <dgm:t>
        <a:bodyPr/>
        <a:lstStyle/>
        <a:p>
          <a:endParaRPr lang="en-US" sz="1000"/>
        </a:p>
      </dgm:t>
    </dgm:pt>
    <dgm:pt modelId="{5B1F4DE5-9899-47CA-A621-B7EED7FA74B6}">
      <dgm:prSet custT="1"/>
      <dgm:spPr/>
      <dgm:t>
        <a:bodyPr/>
        <a:lstStyle/>
        <a:p>
          <a:r>
            <a:rPr lang="en-US" sz="1600" dirty="0"/>
            <a:t>Involve the public</a:t>
          </a:r>
        </a:p>
      </dgm:t>
    </dgm:pt>
    <dgm:pt modelId="{F3DAEA0F-8DFF-448B-BD55-029381F20607}" type="parTrans" cxnId="{B69CC2BB-329C-4A77-B9F2-E67C9C512442}">
      <dgm:prSet/>
      <dgm:spPr/>
      <dgm:t>
        <a:bodyPr/>
        <a:lstStyle/>
        <a:p>
          <a:endParaRPr lang="en-US" sz="1000"/>
        </a:p>
      </dgm:t>
    </dgm:pt>
    <dgm:pt modelId="{9F5E6FBB-EEE2-4161-8F46-1B9FA1E01CFB}" type="sibTrans" cxnId="{B69CC2BB-329C-4A77-B9F2-E67C9C512442}">
      <dgm:prSet/>
      <dgm:spPr/>
      <dgm:t>
        <a:bodyPr/>
        <a:lstStyle/>
        <a:p>
          <a:endParaRPr lang="en-US" sz="1000"/>
        </a:p>
      </dgm:t>
    </dgm:pt>
    <dgm:pt modelId="{42174B0E-D60C-495C-A2D7-1E57A649B15C}">
      <dgm:prSet custT="1"/>
      <dgm:spPr/>
      <dgm:t>
        <a:bodyPr/>
        <a:lstStyle/>
        <a:p>
          <a:r>
            <a:rPr lang="en-US" sz="1200" dirty="0"/>
            <a:t>Coordinate w/ Agencies </a:t>
          </a:r>
          <a:r>
            <a:rPr lang="en-US" sz="1200" dirty="0" smtClean="0"/>
            <a:t>and Organizations</a:t>
          </a:r>
          <a:endParaRPr lang="en-US" sz="1200" dirty="0"/>
        </a:p>
      </dgm:t>
    </dgm:pt>
    <dgm:pt modelId="{5E08D3B7-D11F-4477-92F0-D686A4366464}" type="parTrans" cxnId="{EAE7C839-1221-4810-A08D-26CB06E700C8}">
      <dgm:prSet/>
      <dgm:spPr/>
      <dgm:t>
        <a:bodyPr/>
        <a:lstStyle/>
        <a:p>
          <a:endParaRPr lang="en-US" sz="1000"/>
        </a:p>
      </dgm:t>
    </dgm:pt>
    <dgm:pt modelId="{FF2C5693-D6A5-4E9C-A41C-CB0C2F45C1A7}" type="sibTrans" cxnId="{EAE7C839-1221-4810-A08D-26CB06E700C8}">
      <dgm:prSet/>
      <dgm:spPr/>
      <dgm:t>
        <a:bodyPr/>
        <a:lstStyle/>
        <a:p>
          <a:endParaRPr lang="en-US" sz="1000"/>
        </a:p>
      </dgm:t>
    </dgm:pt>
    <dgm:pt modelId="{14BF3470-5182-4183-8BCD-06B16B75B89E}">
      <dgm:prSet custT="1"/>
      <dgm:spPr>
        <a:noFill/>
      </dgm:spPr>
      <dgm:t>
        <a:bodyPr/>
        <a:lstStyle/>
        <a:p>
          <a:r>
            <a:rPr lang="en-US" sz="1600" dirty="0"/>
            <a:t>Assess the Hazard</a:t>
          </a:r>
        </a:p>
      </dgm:t>
    </dgm:pt>
    <dgm:pt modelId="{3CE34546-1EFF-4A55-8170-DFDFFD9FB496}" type="parTrans" cxnId="{7445068C-1FC4-4918-BC99-6039819E4D0E}">
      <dgm:prSet/>
      <dgm:spPr/>
      <dgm:t>
        <a:bodyPr/>
        <a:lstStyle/>
        <a:p>
          <a:endParaRPr lang="en-US" sz="1000"/>
        </a:p>
      </dgm:t>
    </dgm:pt>
    <dgm:pt modelId="{89A45875-9925-4325-9795-80CE89DD7F09}" type="sibTrans" cxnId="{7445068C-1FC4-4918-BC99-6039819E4D0E}">
      <dgm:prSet/>
      <dgm:spPr/>
      <dgm:t>
        <a:bodyPr/>
        <a:lstStyle/>
        <a:p>
          <a:endParaRPr lang="en-US" sz="1000"/>
        </a:p>
      </dgm:t>
    </dgm:pt>
    <dgm:pt modelId="{88880A21-ACE4-4841-B27F-DC0005A9C48F}">
      <dgm:prSet custT="1"/>
      <dgm:spPr>
        <a:noFill/>
      </dgm:spPr>
      <dgm:t>
        <a:bodyPr/>
        <a:lstStyle/>
        <a:p>
          <a:r>
            <a:rPr lang="en-US" sz="1600" dirty="0"/>
            <a:t>Evaluate the Problem</a:t>
          </a:r>
        </a:p>
      </dgm:t>
    </dgm:pt>
    <dgm:pt modelId="{876B3A31-E146-46AE-A9A6-B2C2E38CFB67}" type="parTrans" cxnId="{4264D5E9-7C12-40E7-BC2C-53434EBB73D1}">
      <dgm:prSet/>
      <dgm:spPr/>
      <dgm:t>
        <a:bodyPr/>
        <a:lstStyle/>
        <a:p>
          <a:endParaRPr lang="en-US" sz="1000"/>
        </a:p>
      </dgm:t>
    </dgm:pt>
    <dgm:pt modelId="{69E9753E-D23A-44D6-B13B-7B28B070023E}" type="sibTrans" cxnId="{4264D5E9-7C12-40E7-BC2C-53434EBB73D1}">
      <dgm:prSet/>
      <dgm:spPr/>
      <dgm:t>
        <a:bodyPr/>
        <a:lstStyle/>
        <a:p>
          <a:endParaRPr lang="en-US" sz="1000"/>
        </a:p>
      </dgm:t>
    </dgm:pt>
    <dgm:pt modelId="{1DC071C6-E0E4-4A25-B66F-31F9CB073FAB}">
      <dgm:prSet custT="1"/>
      <dgm:spPr>
        <a:noFill/>
      </dgm:spPr>
      <dgm:t>
        <a:bodyPr/>
        <a:lstStyle/>
        <a:p>
          <a:r>
            <a:rPr lang="en-US" sz="1600" dirty="0"/>
            <a:t>Set Goals</a:t>
          </a:r>
        </a:p>
      </dgm:t>
    </dgm:pt>
    <dgm:pt modelId="{3C198FD7-44BE-4B47-87C1-341691BCEA2A}" type="parTrans" cxnId="{313FAE1C-DBC2-47B0-AE42-C3D76BA342CA}">
      <dgm:prSet/>
      <dgm:spPr/>
      <dgm:t>
        <a:bodyPr/>
        <a:lstStyle/>
        <a:p>
          <a:endParaRPr lang="en-US" sz="1000"/>
        </a:p>
      </dgm:t>
    </dgm:pt>
    <dgm:pt modelId="{FE0CE8A7-527D-48EC-90DF-7CA48951B0C3}" type="sibTrans" cxnId="{313FAE1C-DBC2-47B0-AE42-C3D76BA342CA}">
      <dgm:prSet/>
      <dgm:spPr/>
      <dgm:t>
        <a:bodyPr/>
        <a:lstStyle/>
        <a:p>
          <a:endParaRPr lang="en-US" sz="1000"/>
        </a:p>
      </dgm:t>
    </dgm:pt>
    <dgm:pt modelId="{11C89314-49F0-4F57-B2BF-0941562DCF0B}">
      <dgm:prSet custT="1"/>
      <dgm:spPr/>
      <dgm:t>
        <a:bodyPr/>
        <a:lstStyle/>
        <a:p>
          <a:r>
            <a:rPr lang="en-US" sz="1200" dirty="0"/>
            <a:t>Review Mitigation Strategies</a:t>
          </a:r>
        </a:p>
      </dgm:t>
    </dgm:pt>
    <dgm:pt modelId="{0C9FCD4A-3D15-4FA2-87FF-328C7F256FBC}" type="parTrans" cxnId="{83F373E2-323E-4247-AC9C-E760483870CE}">
      <dgm:prSet/>
      <dgm:spPr/>
      <dgm:t>
        <a:bodyPr/>
        <a:lstStyle/>
        <a:p>
          <a:endParaRPr lang="en-US" sz="1000"/>
        </a:p>
      </dgm:t>
    </dgm:pt>
    <dgm:pt modelId="{F0473565-AA44-4D88-8FF7-2E8BBA88C9E0}" type="sibTrans" cxnId="{83F373E2-323E-4247-AC9C-E760483870CE}">
      <dgm:prSet/>
      <dgm:spPr/>
      <dgm:t>
        <a:bodyPr/>
        <a:lstStyle/>
        <a:p>
          <a:endParaRPr lang="en-US" sz="1000"/>
        </a:p>
      </dgm:t>
    </dgm:pt>
    <dgm:pt modelId="{C76BE394-39AA-4E85-B8FC-EA6FBA175244}">
      <dgm:prSet custT="1"/>
      <dgm:spPr/>
      <dgm:t>
        <a:bodyPr/>
        <a:lstStyle/>
        <a:p>
          <a:r>
            <a:rPr lang="en-US" sz="1600" dirty="0"/>
            <a:t>Draft Action Plan</a:t>
          </a:r>
        </a:p>
      </dgm:t>
    </dgm:pt>
    <dgm:pt modelId="{C889655C-96DD-41CE-A92A-C1706C9F6406}" type="parTrans" cxnId="{A44CB6A2-8B6E-42ED-ACEF-FC0AB0EFE548}">
      <dgm:prSet/>
      <dgm:spPr/>
      <dgm:t>
        <a:bodyPr/>
        <a:lstStyle/>
        <a:p>
          <a:endParaRPr lang="en-US" sz="1000"/>
        </a:p>
      </dgm:t>
    </dgm:pt>
    <dgm:pt modelId="{160F369B-81D0-422A-AA2F-2169984502B3}" type="sibTrans" cxnId="{A44CB6A2-8B6E-42ED-ACEF-FC0AB0EFE548}">
      <dgm:prSet/>
      <dgm:spPr/>
      <dgm:t>
        <a:bodyPr/>
        <a:lstStyle/>
        <a:p>
          <a:endParaRPr lang="en-US" sz="1000"/>
        </a:p>
      </dgm:t>
    </dgm:pt>
    <dgm:pt modelId="{761F1204-A028-4624-9928-26BB256A30E4}">
      <dgm:prSet custT="1"/>
      <dgm:spPr>
        <a:noFill/>
      </dgm:spPr>
      <dgm:t>
        <a:bodyPr/>
        <a:lstStyle/>
        <a:p>
          <a:r>
            <a:rPr lang="en-US" sz="1200" dirty="0"/>
            <a:t>Implement, Evaluate, Revise</a:t>
          </a:r>
        </a:p>
      </dgm:t>
    </dgm:pt>
    <dgm:pt modelId="{AD5C497D-8A24-407F-84E6-FD0127672BED}" type="parTrans" cxnId="{134940A0-FC7B-4130-A5C0-BB12789E39AA}">
      <dgm:prSet/>
      <dgm:spPr/>
      <dgm:t>
        <a:bodyPr/>
        <a:lstStyle/>
        <a:p>
          <a:endParaRPr lang="en-US" sz="1000"/>
        </a:p>
      </dgm:t>
    </dgm:pt>
    <dgm:pt modelId="{EA319148-8F00-4C97-B84E-4070E7FDF462}" type="sibTrans" cxnId="{134940A0-FC7B-4130-A5C0-BB12789E39AA}">
      <dgm:prSet/>
      <dgm:spPr/>
      <dgm:t>
        <a:bodyPr/>
        <a:lstStyle/>
        <a:p>
          <a:endParaRPr lang="en-US" sz="1000"/>
        </a:p>
      </dgm:t>
    </dgm:pt>
    <dgm:pt modelId="{E07E0715-B196-4EE5-8A98-C6193D3E5912}" type="pres">
      <dgm:prSet presAssocID="{4D5BE9CC-3670-473A-8A69-D3D3A4393C4D}" presName="linearFlow" presStyleCnt="0">
        <dgm:presLayoutVars>
          <dgm:dir/>
          <dgm:animLvl val="lvl"/>
          <dgm:resizeHandles val="exact"/>
        </dgm:presLayoutVars>
      </dgm:prSet>
      <dgm:spPr/>
      <dgm:t>
        <a:bodyPr/>
        <a:lstStyle/>
        <a:p>
          <a:endParaRPr lang="en-US"/>
        </a:p>
      </dgm:t>
    </dgm:pt>
    <dgm:pt modelId="{2192DFF2-8E8C-4BAA-9F95-CA7B9D6F5AA3}" type="pres">
      <dgm:prSet presAssocID="{156D706C-9504-4642-A219-25B11A256C05}" presName="composite" presStyleCnt="0"/>
      <dgm:spPr/>
    </dgm:pt>
    <dgm:pt modelId="{D2F5E8DD-23E9-4BAA-9119-6212D8057D0C}" type="pres">
      <dgm:prSet presAssocID="{156D706C-9504-4642-A219-25B11A256C05}" presName="parentText" presStyleLbl="alignNode1" presStyleIdx="0" presStyleCnt="10">
        <dgm:presLayoutVars>
          <dgm:chMax val="1"/>
          <dgm:bulletEnabled val="1"/>
        </dgm:presLayoutVars>
      </dgm:prSet>
      <dgm:spPr/>
      <dgm:t>
        <a:bodyPr/>
        <a:lstStyle/>
        <a:p>
          <a:endParaRPr lang="en-US"/>
        </a:p>
      </dgm:t>
    </dgm:pt>
    <dgm:pt modelId="{20527110-8AEE-4849-BB17-0AA5B00BAAD8}" type="pres">
      <dgm:prSet presAssocID="{156D706C-9504-4642-A219-25B11A256C05}" presName="descendantText" presStyleLbl="alignAcc1" presStyleIdx="0" presStyleCnt="10">
        <dgm:presLayoutVars>
          <dgm:bulletEnabled val="1"/>
        </dgm:presLayoutVars>
      </dgm:prSet>
      <dgm:spPr/>
      <dgm:t>
        <a:bodyPr/>
        <a:lstStyle/>
        <a:p>
          <a:endParaRPr lang="en-US"/>
        </a:p>
      </dgm:t>
    </dgm:pt>
    <dgm:pt modelId="{C6410324-6077-4182-AF88-69B91F588BE1}" type="pres">
      <dgm:prSet presAssocID="{9274DFDA-5485-4958-BF68-F939BE5869B4}" presName="sp" presStyleCnt="0"/>
      <dgm:spPr/>
    </dgm:pt>
    <dgm:pt modelId="{1ECC9757-B552-41B2-B901-3A7F790EB2C2}" type="pres">
      <dgm:prSet presAssocID="{363C0232-6AF8-4155-B7AD-26510C653EBB}" presName="composite" presStyleCnt="0"/>
      <dgm:spPr/>
    </dgm:pt>
    <dgm:pt modelId="{C25851A7-EE8B-447E-8267-B8B9545348FA}" type="pres">
      <dgm:prSet presAssocID="{363C0232-6AF8-4155-B7AD-26510C653EBB}" presName="parentText" presStyleLbl="alignNode1" presStyleIdx="1" presStyleCnt="10">
        <dgm:presLayoutVars>
          <dgm:chMax val="1"/>
          <dgm:bulletEnabled val="1"/>
        </dgm:presLayoutVars>
      </dgm:prSet>
      <dgm:spPr/>
      <dgm:t>
        <a:bodyPr/>
        <a:lstStyle/>
        <a:p>
          <a:endParaRPr lang="en-US"/>
        </a:p>
      </dgm:t>
    </dgm:pt>
    <dgm:pt modelId="{66202695-B829-41D1-8AD9-A8500A7EE437}" type="pres">
      <dgm:prSet presAssocID="{363C0232-6AF8-4155-B7AD-26510C653EBB}" presName="descendantText" presStyleLbl="alignAcc1" presStyleIdx="1" presStyleCnt="10">
        <dgm:presLayoutVars>
          <dgm:bulletEnabled val="1"/>
        </dgm:presLayoutVars>
      </dgm:prSet>
      <dgm:spPr/>
      <dgm:t>
        <a:bodyPr/>
        <a:lstStyle/>
        <a:p>
          <a:endParaRPr lang="en-US"/>
        </a:p>
      </dgm:t>
    </dgm:pt>
    <dgm:pt modelId="{80AA6114-A11C-4B09-91F5-8765FF71FAAD}" type="pres">
      <dgm:prSet presAssocID="{C1B65A4A-1E6A-48C3-93CD-A2A33ACFDF90}" presName="sp" presStyleCnt="0"/>
      <dgm:spPr/>
    </dgm:pt>
    <dgm:pt modelId="{5AF8808D-A7C9-4941-B742-4212B546C734}" type="pres">
      <dgm:prSet presAssocID="{BFA442C5-15EF-4A13-BDB0-CFB9CCCFB948}" presName="composite" presStyleCnt="0"/>
      <dgm:spPr/>
    </dgm:pt>
    <dgm:pt modelId="{2500C4BB-BFD3-4CF7-A05C-E9D72A3DDEA3}" type="pres">
      <dgm:prSet presAssocID="{BFA442C5-15EF-4A13-BDB0-CFB9CCCFB948}" presName="parentText" presStyleLbl="alignNode1" presStyleIdx="2" presStyleCnt="10">
        <dgm:presLayoutVars>
          <dgm:chMax val="1"/>
          <dgm:bulletEnabled val="1"/>
        </dgm:presLayoutVars>
      </dgm:prSet>
      <dgm:spPr/>
      <dgm:t>
        <a:bodyPr/>
        <a:lstStyle/>
        <a:p>
          <a:endParaRPr lang="en-US"/>
        </a:p>
      </dgm:t>
    </dgm:pt>
    <dgm:pt modelId="{34EEDCEA-8753-459B-BB82-60EDCC463FC8}" type="pres">
      <dgm:prSet presAssocID="{BFA442C5-15EF-4A13-BDB0-CFB9CCCFB948}" presName="descendantText" presStyleLbl="alignAcc1" presStyleIdx="2" presStyleCnt="10" custLinFactNeighborX="0">
        <dgm:presLayoutVars>
          <dgm:bulletEnabled val="1"/>
        </dgm:presLayoutVars>
      </dgm:prSet>
      <dgm:spPr/>
      <dgm:t>
        <a:bodyPr/>
        <a:lstStyle/>
        <a:p>
          <a:endParaRPr lang="en-US"/>
        </a:p>
      </dgm:t>
    </dgm:pt>
    <dgm:pt modelId="{401A5EE8-D5FD-45AB-91AD-AEB70156CA7C}" type="pres">
      <dgm:prSet presAssocID="{32270BBC-F6B2-4D5D-93E7-C583FF3C866E}" presName="sp" presStyleCnt="0"/>
      <dgm:spPr/>
    </dgm:pt>
    <dgm:pt modelId="{EA3BD23F-FA9F-452B-9678-40587D1DE8A3}" type="pres">
      <dgm:prSet presAssocID="{CB2A49D2-F667-4941-A8ED-BF842FFC7A07}" presName="composite" presStyleCnt="0"/>
      <dgm:spPr/>
    </dgm:pt>
    <dgm:pt modelId="{08C55279-F96C-47D5-91CB-38A22D390552}" type="pres">
      <dgm:prSet presAssocID="{CB2A49D2-F667-4941-A8ED-BF842FFC7A07}" presName="parentText" presStyleLbl="alignNode1" presStyleIdx="3" presStyleCnt="10">
        <dgm:presLayoutVars>
          <dgm:chMax val="1"/>
          <dgm:bulletEnabled val="1"/>
        </dgm:presLayoutVars>
      </dgm:prSet>
      <dgm:spPr/>
      <dgm:t>
        <a:bodyPr/>
        <a:lstStyle/>
        <a:p>
          <a:endParaRPr lang="en-US"/>
        </a:p>
      </dgm:t>
    </dgm:pt>
    <dgm:pt modelId="{960FA0BD-98A6-4461-9BA2-C1E4478508EC}" type="pres">
      <dgm:prSet presAssocID="{CB2A49D2-F667-4941-A8ED-BF842FFC7A07}" presName="descendantText" presStyleLbl="alignAcc1" presStyleIdx="3" presStyleCnt="10">
        <dgm:presLayoutVars>
          <dgm:bulletEnabled val="1"/>
        </dgm:presLayoutVars>
      </dgm:prSet>
      <dgm:spPr/>
      <dgm:t>
        <a:bodyPr/>
        <a:lstStyle/>
        <a:p>
          <a:endParaRPr lang="en-US"/>
        </a:p>
      </dgm:t>
    </dgm:pt>
    <dgm:pt modelId="{1D159140-3DCB-4B93-8A86-61147263E22F}" type="pres">
      <dgm:prSet presAssocID="{17DDF8FD-DEFB-4670-ABC6-0AAD8950789C}" presName="sp" presStyleCnt="0"/>
      <dgm:spPr/>
    </dgm:pt>
    <dgm:pt modelId="{DCC2E0C0-E61B-415D-9963-44117E052157}" type="pres">
      <dgm:prSet presAssocID="{0F85E223-7F2A-4420-918E-6E76C6C7D516}" presName="composite" presStyleCnt="0"/>
      <dgm:spPr/>
    </dgm:pt>
    <dgm:pt modelId="{D31CC882-A23A-4D71-A79F-E094650DCB2E}" type="pres">
      <dgm:prSet presAssocID="{0F85E223-7F2A-4420-918E-6E76C6C7D516}" presName="parentText" presStyleLbl="alignNode1" presStyleIdx="4" presStyleCnt="10">
        <dgm:presLayoutVars>
          <dgm:chMax val="1"/>
          <dgm:bulletEnabled val="1"/>
        </dgm:presLayoutVars>
      </dgm:prSet>
      <dgm:spPr/>
      <dgm:t>
        <a:bodyPr/>
        <a:lstStyle/>
        <a:p>
          <a:endParaRPr lang="en-US"/>
        </a:p>
      </dgm:t>
    </dgm:pt>
    <dgm:pt modelId="{86D1E092-5321-496E-A227-1D4234108ABE}" type="pres">
      <dgm:prSet presAssocID="{0F85E223-7F2A-4420-918E-6E76C6C7D516}" presName="descendantText" presStyleLbl="alignAcc1" presStyleIdx="4" presStyleCnt="10" custLinFactNeighborX="0" custLinFactNeighborY="-1030">
        <dgm:presLayoutVars>
          <dgm:bulletEnabled val="1"/>
        </dgm:presLayoutVars>
      </dgm:prSet>
      <dgm:spPr/>
      <dgm:t>
        <a:bodyPr/>
        <a:lstStyle/>
        <a:p>
          <a:endParaRPr lang="en-US"/>
        </a:p>
      </dgm:t>
    </dgm:pt>
    <dgm:pt modelId="{0AD477E7-D667-4AAD-940B-4740C5175D6F}" type="pres">
      <dgm:prSet presAssocID="{38B1FBCF-4557-45E1-9E80-30C5E1F062E2}" presName="sp" presStyleCnt="0"/>
      <dgm:spPr/>
    </dgm:pt>
    <dgm:pt modelId="{7C0346D9-0853-452C-ADF8-74902397450E}" type="pres">
      <dgm:prSet presAssocID="{BD994613-7DB9-4BE9-8370-B4822AAEB457}" presName="composite" presStyleCnt="0"/>
      <dgm:spPr/>
    </dgm:pt>
    <dgm:pt modelId="{5282490B-3456-4C19-A886-14837C3C792D}" type="pres">
      <dgm:prSet presAssocID="{BD994613-7DB9-4BE9-8370-B4822AAEB457}" presName="parentText" presStyleLbl="alignNode1" presStyleIdx="5" presStyleCnt="10">
        <dgm:presLayoutVars>
          <dgm:chMax val="1"/>
          <dgm:bulletEnabled val="1"/>
        </dgm:presLayoutVars>
      </dgm:prSet>
      <dgm:spPr/>
      <dgm:t>
        <a:bodyPr/>
        <a:lstStyle/>
        <a:p>
          <a:endParaRPr lang="en-US"/>
        </a:p>
      </dgm:t>
    </dgm:pt>
    <dgm:pt modelId="{6FDC57AE-DCBA-4DCC-9DAD-4A2DBDFF685A}" type="pres">
      <dgm:prSet presAssocID="{BD994613-7DB9-4BE9-8370-B4822AAEB457}" presName="descendantText" presStyleLbl="alignAcc1" presStyleIdx="5" presStyleCnt="10">
        <dgm:presLayoutVars>
          <dgm:bulletEnabled val="1"/>
        </dgm:presLayoutVars>
      </dgm:prSet>
      <dgm:spPr/>
      <dgm:t>
        <a:bodyPr/>
        <a:lstStyle/>
        <a:p>
          <a:endParaRPr lang="en-US"/>
        </a:p>
      </dgm:t>
    </dgm:pt>
    <dgm:pt modelId="{DA97ACFA-A4EE-487B-912E-FFCF38BEF845}" type="pres">
      <dgm:prSet presAssocID="{66E66EE6-34D9-4E4B-A686-3ECD37C0B887}" presName="sp" presStyleCnt="0"/>
      <dgm:spPr/>
    </dgm:pt>
    <dgm:pt modelId="{1770A791-562B-4FC8-B3AB-0DBE79B347C7}" type="pres">
      <dgm:prSet presAssocID="{40FE1300-E639-434C-BBA1-75B55B4FC0CF}" presName="composite" presStyleCnt="0"/>
      <dgm:spPr/>
    </dgm:pt>
    <dgm:pt modelId="{058E8D4E-3933-4AC6-88F2-3A4EE9CB839E}" type="pres">
      <dgm:prSet presAssocID="{40FE1300-E639-434C-BBA1-75B55B4FC0CF}" presName="parentText" presStyleLbl="alignNode1" presStyleIdx="6" presStyleCnt="10">
        <dgm:presLayoutVars>
          <dgm:chMax val="1"/>
          <dgm:bulletEnabled val="1"/>
        </dgm:presLayoutVars>
      </dgm:prSet>
      <dgm:spPr/>
      <dgm:t>
        <a:bodyPr/>
        <a:lstStyle/>
        <a:p>
          <a:endParaRPr lang="en-US"/>
        </a:p>
      </dgm:t>
    </dgm:pt>
    <dgm:pt modelId="{11C13AA4-7F22-4CFD-8275-69A95760C93C}" type="pres">
      <dgm:prSet presAssocID="{40FE1300-E639-434C-BBA1-75B55B4FC0CF}" presName="descendantText" presStyleLbl="alignAcc1" presStyleIdx="6" presStyleCnt="10">
        <dgm:presLayoutVars>
          <dgm:bulletEnabled val="1"/>
        </dgm:presLayoutVars>
      </dgm:prSet>
      <dgm:spPr/>
      <dgm:t>
        <a:bodyPr/>
        <a:lstStyle/>
        <a:p>
          <a:endParaRPr lang="en-US"/>
        </a:p>
      </dgm:t>
    </dgm:pt>
    <dgm:pt modelId="{C2F48FCE-E0C8-4246-BB29-66E29FD3DB76}" type="pres">
      <dgm:prSet presAssocID="{BBF935D2-909F-4DAB-90DF-56ED8FF00697}" presName="sp" presStyleCnt="0"/>
      <dgm:spPr/>
    </dgm:pt>
    <dgm:pt modelId="{1C250218-0CE1-44A7-B730-9F5844B4DD53}" type="pres">
      <dgm:prSet presAssocID="{07CF8A40-373C-4BD0-8F1F-1CB7849D09D7}" presName="composite" presStyleCnt="0"/>
      <dgm:spPr/>
    </dgm:pt>
    <dgm:pt modelId="{FB3F18E2-F4D5-4800-91B8-2CB0910180F9}" type="pres">
      <dgm:prSet presAssocID="{07CF8A40-373C-4BD0-8F1F-1CB7849D09D7}" presName="parentText" presStyleLbl="alignNode1" presStyleIdx="7" presStyleCnt="10">
        <dgm:presLayoutVars>
          <dgm:chMax val="1"/>
          <dgm:bulletEnabled val="1"/>
        </dgm:presLayoutVars>
      </dgm:prSet>
      <dgm:spPr/>
      <dgm:t>
        <a:bodyPr/>
        <a:lstStyle/>
        <a:p>
          <a:endParaRPr lang="en-US"/>
        </a:p>
      </dgm:t>
    </dgm:pt>
    <dgm:pt modelId="{83C1E7E8-1628-406D-95FF-F2A1D5003B0E}" type="pres">
      <dgm:prSet presAssocID="{07CF8A40-373C-4BD0-8F1F-1CB7849D09D7}" presName="descendantText" presStyleLbl="alignAcc1" presStyleIdx="7" presStyleCnt="10" custLinFactNeighborX="0" custLinFactNeighborY="2657">
        <dgm:presLayoutVars>
          <dgm:bulletEnabled val="1"/>
        </dgm:presLayoutVars>
      </dgm:prSet>
      <dgm:spPr/>
      <dgm:t>
        <a:bodyPr/>
        <a:lstStyle/>
        <a:p>
          <a:endParaRPr lang="en-US"/>
        </a:p>
      </dgm:t>
    </dgm:pt>
    <dgm:pt modelId="{9BD31EDD-5595-4657-8075-1EB89EDBA87E}" type="pres">
      <dgm:prSet presAssocID="{6D14CF41-6AF1-45E8-A8FC-9475203AAE5B}" presName="sp" presStyleCnt="0"/>
      <dgm:spPr/>
    </dgm:pt>
    <dgm:pt modelId="{B4802BDB-BCC8-4E2C-8BD9-1DE744B5315B}" type="pres">
      <dgm:prSet presAssocID="{05D83785-66E1-4982-BF0A-FD195608B76F}" presName="composite" presStyleCnt="0"/>
      <dgm:spPr/>
    </dgm:pt>
    <dgm:pt modelId="{4B848B62-DFBE-4B12-A171-1E973E3CCDE0}" type="pres">
      <dgm:prSet presAssocID="{05D83785-66E1-4982-BF0A-FD195608B76F}" presName="parentText" presStyleLbl="alignNode1" presStyleIdx="8" presStyleCnt="10">
        <dgm:presLayoutVars>
          <dgm:chMax val="1"/>
          <dgm:bulletEnabled val="1"/>
        </dgm:presLayoutVars>
      </dgm:prSet>
      <dgm:spPr/>
      <dgm:t>
        <a:bodyPr/>
        <a:lstStyle/>
        <a:p>
          <a:endParaRPr lang="en-US"/>
        </a:p>
      </dgm:t>
    </dgm:pt>
    <dgm:pt modelId="{BCA73378-3ADF-4905-9229-FC1DF7F54C83}" type="pres">
      <dgm:prSet presAssocID="{05D83785-66E1-4982-BF0A-FD195608B76F}" presName="descendantText" presStyleLbl="alignAcc1" presStyleIdx="8" presStyleCnt="10">
        <dgm:presLayoutVars>
          <dgm:bulletEnabled val="1"/>
        </dgm:presLayoutVars>
      </dgm:prSet>
      <dgm:spPr/>
      <dgm:t>
        <a:bodyPr/>
        <a:lstStyle/>
        <a:p>
          <a:endParaRPr lang="en-US"/>
        </a:p>
      </dgm:t>
    </dgm:pt>
    <dgm:pt modelId="{51C0ADA7-C600-475B-9F98-41F25B8496A0}" type="pres">
      <dgm:prSet presAssocID="{3EF92616-098A-42B2-AF37-9735F64F8736}" presName="sp" presStyleCnt="0"/>
      <dgm:spPr/>
    </dgm:pt>
    <dgm:pt modelId="{70CC6186-F15C-4F34-A07D-B5CF7772B241}" type="pres">
      <dgm:prSet presAssocID="{5706432E-A77E-4B97-8BCC-EE5B97ABAF74}" presName="composite" presStyleCnt="0"/>
      <dgm:spPr/>
    </dgm:pt>
    <dgm:pt modelId="{05F5118E-835E-4A53-A18A-E503FE1B0F6D}" type="pres">
      <dgm:prSet presAssocID="{5706432E-A77E-4B97-8BCC-EE5B97ABAF74}" presName="parentText" presStyleLbl="alignNode1" presStyleIdx="9" presStyleCnt="10">
        <dgm:presLayoutVars>
          <dgm:chMax val="1"/>
          <dgm:bulletEnabled val="1"/>
        </dgm:presLayoutVars>
      </dgm:prSet>
      <dgm:spPr/>
      <dgm:t>
        <a:bodyPr/>
        <a:lstStyle/>
        <a:p>
          <a:endParaRPr lang="en-US"/>
        </a:p>
      </dgm:t>
    </dgm:pt>
    <dgm:pt modelId="{821DD6EE-B80C-4FF0-8167-D4A5038F7145}" type="pres">
      <dgm:prSet presAssocID="{5706432E-A77E-4B97-8BCC-EE5B97ABAF74}" presName="descendantText" presStyleLbl="alignAcc1" presStyleIdx="9" presStyleCnt="10">
        <dgm:presLayoutVars>
          <dgm:bulletEnabled val="1"/>
        </dgm:presLayoutVars>
      </dgm:prSet>
      <dgm:spPr/>
      <dgm:t>
        <a:bodyPr/>
        <a:lstStyle/>
        <a:p>
          <a:endParaRPr lang="en-US"/>
        </a:p>
      </dgm:t>
    </dgm:pt>
  </dgm:ptLst>
  <dgm:cxnLst>
    <dgm:cxn modelId="{5E8BB83F-7720-49A8-838E-8DBD646D2731}" type="presOf" srcId="{BFA442C5-15EF-4A13-BDB0-CFB9CCCFB948}" destId="{2500C4BB-BFD3-4CF7-A05C-E9D72A3DDEA3}" srcOrd="0" destOrd="0" presId="urn:microsoft.com/office/officeart/2005/8/layout/chevron2"/>
    <dgm:cxn modelId="{5249C5A3-B3FD-463B-8012-8B24BABF8CC4}" type="presOf" srcId="{BD994613-7DB9-4BE9-8370-B4822AAEB457}" destId="{5282490B-3456-4C19-A886-14837C3C792D}" srcOrd="0" destOrd="0" presId="urn:microsoft.com/office/officeart/2005/8/layout/chevron2"/>
    <dgm:cxn modelId="{97F66F5A-1BCE-44F3-9A1D-E162366D7E01}" type="presOf" srcId="{40FE1300-E639-434C-BBA1-75B55B4FC0CF}" destId="{058E8D4E-3933-4AC6-88F2-3A4EE9CB839E}" srcOrd="0" destOrd="0" presId="urn:microsoft.com/office/officeart/2005/8/layout/chevron2"/>
    <dgm:cxn modelId="{08611A99-A62E-4CBF-8188-C2567D44A9D4}" srcId="{4D5BE9CC-3670-473A-8A69-D3D3A4393C4D}" destId="{BFA442C5-15EF-4A13-BDB0-CFB9CCCFB948}" srcOrd="2" destOrd="0" parTransId="{D7047463-631B-4CAB-904A-0220CC745248}" sibTransId="{32270BBC-F6B2-4D5D-93E7-C583FF3C866E}"/>
    <dgm:cxn modelId="{A9B2F561-0738-471E-A247-90CD09A39028}" type="presOf" srcId="{88880A21-ACE4-4841-B27F-DC0005A9C48F}" destId="{86D1E092-5321-496E-A227-1D4234108ABE}" srcOrd="0" destOrd="0" presId="urn:microsoft.com/office/officeart/2005/8/layout/chevron2"/>
    <dgm:cxn modelId="{C1A3FF2D-30FE-4C4C-B347-5BA7D5A656CC}" srcId="{156D706C-9504-4642-A219-25B11A256C05}" destId="{9E6C1D0B-3155-4EA5-AA6C-63A5963CCA87}" srcOrd="0" destOrd="0" parTransId="{73C89FA2-2306-42C7-8557-C5828C464AFD}" sibTransId="{BAB6912F-F632-4E18-95B0-6C1EC59E6D27}"/>
    <dgm:cxn modelId="{5E6C9B7F-977D-4A32-8F8E-2C97EC11EB48}" type="presOf" srcId="{14BF3470-5182-4183-8BCD-06B16B75B89E}" destId="{960FA0BD-98A6-4461-9BA2-C1E4478508EC}" srcOrd="0" destOrd="0" presId="urn:microsoft.com/office/officeart/2005/8/layout/chevron2"/>
    <dgm:cxn modelId="{83F373E2-323E-4247-AC9C-E760483870CE}" srcId="{40FE1300-E639-434C-BBA1-75B55B4FC0CF}" destId="{11C89314-49F0-4F57-B2BF-0941562DCF0B}" srcOrd="0" destOrd="0" parTransId="{0C9FCD4A-3D15-4FA2-87FF-328C7F256FBC}" sibTransId="{F0473565-AA44-4D88-8FF7-2E8BBA88C9E0}"/>
    <dgm:cxn modelId="{FECD36D0-AFA7-4467-8133-03C3308D9EB0}" type="presOf" srcId="{5B1F4DE5-9899-47CA-A621-B7EED7FA74B6}" destId="{66202695-B829-41D1-8AD9-A8500A7EE437}" srcOrd="0" destOrd="0" presId="urn:microsoft.com/office/officeart/2005/8/layout/chevron2"/>
    <dgm:cxn modelId="{9D0C24BB-E5E9-4E81-87F9-6AB482FAB8BB}" srcId="{4D5BE9CC-3670-473A-8A69-D3D3A4393C4D}" destId="{40FE1300-E639-434C-BBA1-75B55B4FC0CF}" srcOrd="6" destOrd="0" parTransId="{3B15D2C3-B802-4B7A-A6F8-4B2278BA93D2}" sibTransId="{BBF935D2-909F-4DAB-90DF-56ED8FF00697}"/>
    <dgm:cxn modelId="{55FAD22A-3A32-47CB-A022-1CAF3D940629}" srcId="{4D5BE9CC-3670-473A-8A69-D3D3A4393C4D}" destId="{156D706C-9504-4642-A219-25B11A256C05}" srcOrd="0" destOrd="0" parTransId="{D916B34C-703C-4963-BA55-2491152DD4AC}" sibTransId="{9274DFDA-5485-4958-BF68-F939BE5869B4}"/>
    <dgm:cxn modelId="{313FAE1C-DBC2-47B0-AE42-C3D76BA342CA}" srcId="{BD994613-7DB9-4BE9-8370-B4822AAEB457}" destId="{1DC071C6-E0E4-4A25-B66F-31F9CB073FAB}" srcOrd="0" destOrd="0" parTransId="{3C198FD7-44BE-4B47-87C1-341691BCEA2A}" sibTransId="{FE0CE8A7-527D-48EC-90DF-7CA48951B0C3}"/>
    <dgm:cxn modelId="{A44CB6A2-8B6E-42ED-ACEF-FC0AB0EFE548}" srcId="{07CF8A40-373C-4BD0-8F1F-1CB7849D09D7}" destId="{C76BE394-39AA-4E85-B8FC-EA6FBA175244}" srcOrd="0" destOrd="0" parTransId="{C889655C-96DD-41CE-A92A-C1706C9F6406}" sibTransId="{160F369B-81D0-422A-AA2F-2169984502B3}"/>
    <dgm:cxn modelId="{90DBA9FF-C2F7-42AD-924B-FA0DF66A3DA9}" type="presOf" srcId="{4D5BE9CC-3670-473A-8A69-D3D3A4393C4D}" destId="{E07E0715-B196-4EE5-8A98-C6193D3E5912}" srcOrd="0" destOrd="0" presId="urn:microsoft.com/office/officeart/2005/8/layout/chevron2"/>
    <dgm:cxn modelId="{1437FCA5-5C22-4F64-B891-F2261AF17D39}" type="presOf" srcId="{07CF8A40-373C-4BD0-8F1F-1CB7849D09D7}" destId="{FB3F18E2-F4D5-4800-91B8-2CB0910180F9}" srcOrd="0" destOrd="0" presId="urn:microsoft.com/office/officeart/2005/8/layout/chevron2"/>
    <dgm:cxn modelId="{F8471FBE-DA15-4695-AB05-3EAFA3D66B97}" type="presOf" srcId="{CB2A49D2-F667-4941-A8ED-BF842FFC7A07}" destId="{08C55279-F96C-47D5-91CB-38A22D390552}" srcOrd="0" destOrd="0" presId="urn:microsoft.com/office/officeart/2005/8/layout/chevron2"/>
    <dgm:cxn modelId="{EA2639FF-36A2-487E-AF99-900A83F2E48A}" type="presOf" srcId="{1DC071C6-E0E4-4A25-B66F-31F9CB073FAB}" destId="{6FDC57AE-DCBA-4DCC-9DAD-4A2DBDFF685A}" srcOrd="0" destOrd="0" presId="urn:microsoft.com/office/officeart/2005/8/layout/chevron2"/>
    <dgm:cxn modelId="{5038F653-2E52-4631-8E3B-EAD3C19427D3}" type="presOf" srcId="{0F85E223-7F2A-4420-918E-6E76C6C7D516}" destId="{D31CC882-A23A-4D71-A79F-E094650DCB2E}" srcOrd="0" destOrd="0" presId="urn:microsoft.com/office/officeart/2005/8/layout/chevron2"/>
    <dgm:cxn modelId="{5BF24164-77F9-4444-A20A-81BCBD983A03}" type="presOf" srcId="{42174B0E-D60C-495C-A2D7-1E57A649B15C}" destId="{34EEDCEA-8753-459B-BB82-60EDCC463FC8}" srcOrd="0" destOrd="0" presId="urn:microsoft.com/office/officeart/2005/8/layout/chevron2"/>
    <dgm:cxn modelId="{4264D5E9-7C12-40E7-BC2C-53434EBB73D1}" srcId="{0F85E223-7F2A-4420-918E-6E76C6C7D516}" destId="{88880A21-ACE4-4841-B27F-DC0005A9C48F}" srcOrd="0" destOrd="0" parTransId="{876B3A31-E146-46AE-A9A6-B2C2E38CFB67}" sibTransId="{69E9753E-D23A-44D6-B13B-7B28B070023E}"/>
    <dgm:cxn modelId="{EAE7C839-1221-4810-A08D-26CB06E700C8}" srcId="{BFA442C5-15EF-4A13-BDB0-CFB9CCCFB948}" destId="{42174B0E-D60C-495C-A2D7-1E57A649B15C}" srcOrd="0" destOrd="0" parTransId="{5E08D3B7-D11F-4477-92F0-D686A4366464}" sibTransId="{FF2C5693-D6A5-4E9C-A41C-CB0C2F45C1A7}"/>
    <dgm:cxn modelId="{8EC21C5D-9DEC-48DD-912D-CA1E0D49A055}" srcId="{4D5BE9CC-3670-473A-8A69-D3D3A4393C4D}" destId="{CB2A49D2-F667-4941-A8ED-BF842FFC7A07}" srcOrd="3" destOrd="0" parTransId="{A5F1CA7E-03E0-4302-AA35-DF4ABCDCF9F4}" sibTransId="{17DDF8FD-DEFB-4670-ABC6-0AAD8950789C}"/>
    <dgm:cxn modelId="{3D951696-1796-4A2F-AAA1-0A54C4FE4CA6}" type="presOf" srcId="{363C0232-6AF8-4155-B7AD-26510C653EBB}" destId="{C25851A7-EE8B-447E-8267-B8B9545348FA}" srcOrd="0" destOrd="0" presId="urn:microsoft.com/office/officeart/2005/8/layout/chevron2"/>
    <dgm:cxn modelId="{B69CC2BB-329C-4A77-B9F2-E67C9C512442}" srcId="{363C0232-6AF8-4155-B7AD-26510C653EBB}" destId="{5B1F4DE5-9899-47CA-A621-B7EED7FA74B6}" srcOrd="0" destOrd="0" parTransId="{F3DAEA0F-8DFF-448B-BD55-029381F20607}" sibTransId="{9F5E6FBB-EEE2-4161-8F46-1B9FA1E01CFB}"/>
    <dgm:cxn modelId="{19DB1E79-9B2F-48D3-9459-96B1AF62C2BB}" srcId="{05D83785-66E1-4982-BF0A-FD195608B76F}" destId="{EB22781E-BA1E-408F-A4DF-956991E43AE4}" srcOrd="0" destOrd="0" parTransId="{6302F5EF-B139-4D68-8D39-917BC5715648}" sibTransId="{7AA8B38B-5BC0-4FBB-9890-B5C0F9846901}"/>
    <dgm:cxn modelId="{8A07DB38-84F6-452A-85B3-A93A6634EA5E}" type="presOf" srcId="{5706432E-A77E-4B97-8BCC-EE5B97ABAF74}" destId="{05F5118E-835E-4A53-A18A-E503FE1B0F6D}" srcOrd="0" destOrd="0" presId="urn:microsoft.com/office/officeart/2005/8/layout/chevron2"/>
    <dgm:cxn modelId="{A7DCF98F-743F-4D80-999E-1A775B91CB40}" type="presOf" srcId="{9E6C1D0B-3155-4EA5-AA6C-63A5963CCA87}" destId="{20527110-8AEE-4849-BB17-0AA5B00BAAD8}" srcOrd="0" destOrd="0" presId="urn:microsoft.com/office/officeart/2005/8/layout/chevron2"/>
    <dgm:cxn modelId="{2456AF94-72D5-4805-BD31-EBDD31C261EE}" srcId="{4D5BE9CC-3670-473A-8A69-D3D3A4393C4D}" destId="{BD994613-7DB9-4BE9-8370-B4822AAEB457}" srcOrd="5" destOrd="0" parTransId="{5881FA25-2284-4B4A-AB05-0210BB5654E2}" sibTransId="{66E66EE6-34D9-4E4B-A686-3ECD37C0B887}"/>
    <dgm:cxn modelId="{27148A50-3093-41AB-BCFA-DB3B12178945}" srcId="{4D5BE9CC-3670-473A-8A69-D3D3A4393C4D}" destId="{05D83785-66E1-4982-BF0A-FD195608B76F}" srcOrd="8" destOrd="0" parTransId="{11740EDD-9179-4B0C-9EF8-FC65BADFD773}" sibTransId="{3EF92616-098A-42B2-AF37-9735F64F8736}"/>
    <dgm:cxn modelId="{99CEAB41-BFF8-40B4-8EBB-1EDC0BF992BF}" type="presOf" srcId="{EB22781E-BA1E-408F-A4DF-956991E43AE4}" destId="{BCA73378-3ADF-4905-9229-FC1DF7F54C83}" srcOrd="0" destOrd="0" presId="urn:microsoft.com/office/officeart/2005/8/layout/chevron2"/>
    <dgm:cxn modelId="{528B1F91-DB07-4A79-B11B-AF828A09BA19}" type="presOf" srcId="{05D83785-66E1-4982-BF0A-FD195608B76F}" destId="{4B848B62-DFBE-4B12-A171-1E973E3CCDE0}" srcOrd="0" destOrd="0" presId="urn:microsoft.com/office/officeart/2005/8/layout/chevron2"/>
    <dgm:cxn modelId="{E3A277D8-E78C-44C7-9F7F-CC01CC2F0200}" type="presOf" srcId="{11C89314-49F0-4F57-B2BF-0941562DCF0B}" destId="{11C13AA4-7F22-4CFD-8275-69A95760C93C}" srcOrd="0" destOrd="0" presId="urn:microsoft.com/office/officeart/2005/8/layout/chevron2"/>
    <dgm:cxn modelId="{642297CB-0BEA-4FAE-987F-CC1E609814E7}" srcId="{4D5BE9CC-3670-473A-8A69-D3D3A4393C4D}" destId="{5706432E-A77E-4B97-8BCC-EE5B97ABAF74}" srcOrd="9" destOrd="0" parTransId="{F4981497-0D8F-43BC-9843-1603C620C21E}" sibTransId="{2D0625D1-A931-4395-ABCE-843B9C6E68FC}"/>
    <dgm:cxn modelId="{E3F86669-6603-4E77-9440-D805EDE6E3E2}" srcId="{4D5BE9CC-3670-473A-8A69-D3D3A4393C4D}" destId="{0F85E223-7F2A-4420-918E-6E76C6C7D516}" srcOrd="4" destOrd="0" parTransId="{B9BCCF4F-3109-4E44-BD48-88C89FC750D8}" sibTransId="{38B1FBCF-4557-45E1-9E80-30C5E1F062E2}"/>
    <dgm:cxn modelId="{735A66C4-E49B-455B-85BF-C5C273AB8660}" srcId="{4D5BE9CC-3670-473A-8A69-D3D3A4393C4D}" destId="{07CF8A40-373C-4BD0-8F1F-1CB7849D09D7}" srcOrd="7" destOrd="0" parTransId="{2D90B763-0543-48A2-87FB-2F0BEDD2BBCD}" sibTransId="{6D14CF41-6AF1-45E8-A8FC-9475203AAE5B}"/>
    <dgm:cxn modelId="{7445068C-1FC4-4918-BC99-6039819E4D0E}" srcId="{CB2A49D2-F667-4941-A8ED-BF842FFC7A07}" destId="{14BF3470-5182-4183-8BCD-06B16B75B89E}" srcOrd="0" destOrd="0" parTransId="{3CE34546-1EFF-4A55-8170-DFDFFD9FB496}" sibTransId="{89A45875-9925-4325-9795-80CE89DD7F09}"/>
    <dgm:cxn modelId="{D4A5F23B-FF28-4379-A1FC-B9582A7985AC}" srcId="{4D5BE9CC-3670-473A-8A69-D3D3A4393C4D}" destId="{363C0232-6AF8-4155-B7AD-26510C653EBB}" srcOrd="1" destOrd="0" parTransId="{E09AFD55-F8B3-4821-9363-1B9A04E6B5F4}" sibTransId="{C1B65A4A-1E6A-48C3-93CD-A2A33ACFDF90}"/>
    <dgm:cxn modelId="{134940A0-FC7B-4130-A5C0-BB12789E39AA}" srcId="{5706432E-A77E-4B97-8BCC-EE5B97ABAF74}" destId="{761F1204-A028-4624-9928-26BB256A30E4}" srcOrd="0" destOrd="0" parTransId="{AD5C497D-8A24-407F-84E6-FD0127672BED}" sibTransId="{EA319148-8F00-4C97-B84E-4070E7FDF462}"/>
    <dgm:cxn modelId="{AE08C152-0A24-4BF1-9ACD-FBD43AD7D72B}" type="presOf" srcId="{C76BE394-39AA-4E85-B8FC-EA6FBA175244}" destId="{83C1E7E8-1628-406D-95FF-F2A1D5003B0E}" srcOrd="0" destOrd="0" presId="urn:microsoft.com/office/officeart/2005/8/layout/chevron2"/>
    <dgm:cxn modelId="{15AF24E9-156F-4345-BA29-CB331DEBDE64}" type="presOf" srcId="{761F1204-A028-4624-9928-26BB256A30E4}" destId="{821DD6EE-B80C-4FF0-8167-D4A5038F7145}" srcOrd="0" destOrd="0" presId="urn:microsoft.com/office/officeart/2005/8/layout/chevron2"/>
    <dgm:cxn modelId="{5490179A-3650-4F86-AD2B-063A359655BE}" type="presOf" srcId="{156D706C-9504-4642-A219-25B11A256C05}" destId="{D2F5E8DD-23E9-4BAA-9119-6212D8057D0C}" srcOrd="0" destOrd="0" presId="urn:microsoft.com/office/officeart/2005/8/layout/chevron2"/>
    <dgm:cxn modelId="{F2FCB855-47F8-46B7-9E33-B013B5979939}" type="presParOf" srcId="{E07E0715-B196-4EE5-8A98-C6193D3E5912}" destId="{2192DFF2-8E8C-4BAA-9F95-CA7B9D6F5AA3}" srcOrd="0" destOrd="0" presId="urn:microsoft.com/office/officeart/2005/8/layout/chevron2"/>
    <dgm:cxn modelId="{24357C19-2F6D-479B-8B3A-96B31B54B609}" type="presParOf" srcId="{2192DFF2-8E8C-4BAA-9F95-CA7B9D6F5AA3}" destId="{D2F5E8DD-23E9-4BAA-9119-6212D8057D0C}" srcOrd="0" destOrd="0" presId="urn:microsoft.com/office/officeart/2005/8/layout/chevron2"/>
    <dgm:cxn modelId="{4F4EBDFF-88A9-4953-AAE8-30D52F800AA8}" type="presParOf" srcId="{2192DFF2-8E8C-4BAA-9F95-CA7B9D6F5AA3}" destId="{20527110-8AEE-4849-BB17-0AA5B00BAAD8}" srcOrd="1" destOrd="0" presId="urn:microsoft.com/office/officeart/2005/8/layout/chevron2"/>
    <dgm:cxn modelId="{0F1BDC76-DF16-4E5D-9D73-9F86A5594C0B}" type="presParOf" srcId="{E07E0715-B196-4EE5-8A98-C6193D3E5912}" destId="{C6410324-6077-4182-AF88-69B91F588BE1}" srcOrd="1" destOrd="0" presId="urn:microsoft.com/office/officeart/2005/8/layout/chevron2"/>
    <dgm:cxn modelId="{4C38BC56-31EA-4686-8BFA-5681AA147927}" type="presParOf" srcId="{E07E0715-B196-4EE5-8A98-C6193D3E5912}" destId="{1ECC9757-B552-41B2-B901-3A7F790EB2C2}" srcOrd="2" destOrd="0" presId="urn:microsoft.com/office/officeart/2005/8/layout/chevron2"/>
    <dgm:cxn modelId="{EFBD3BE9-3594-45E3-96F9-98F682C6EEF5}" type="presParOf" srcId="{1ECC9757-B552-41B2-B901-3A7F790EB2C2}" destId="{C25851A7-EE8B-447E-8267-B8B9545348FA}" srcOrd="0" destOrd="0" presId="urn:microsoft.com/office/officeart/2005/8/layout/chevron2"/>
    <dgm:cxn modelId="{AB9EC011-0D72-49FD-86EC-DCA8CB40AC0C}" type="presParOf" srcId="{1ECC9757-B552-41B2-B901-3A7F790EB2C2}" destId="{66202695-B829-41D1-8AD9-A8500A7EE437}" srcOrd="1" destOrd="0" presId="urn:microsoft.com/office/officeart/2005/8/layout/chevron2"/>
    <dgm:cxn modelId="{66E480BD-F466-428F-9CC8-1B6DBE36C418}" type="presParOf" srcId="{E07E0715-B196-4EE5-8A98-C6193D3E5912}" destId="{80AA6114-A11C-4B09-91F5-8765FF71FAAD}" srcOrd="3" destOrd="0" presId="urn:microsoft.com/office/officeart/2005/8/layout/chevron2"/>
    <dgm:cxn modelId="{45E99191-A3BB-4673-B23B-E9F1929734BE}" type="presParOf" srcId="{E07E0715-B196-4EE5-8A98-C6193D3E5912}" destId="{5AF8808D-A7C9-4941-B742-4212B546C734}" srcOrd="4" destOrd="0" presId="urn:microsoft.com/office/officeart/2005/8/layout/chevron2"/>
    <dgm:cxn modelId="{34266EE0-81D8-4F7B-8C88-0A9FF32CB08A}" type="presParOf" srcId="{5AF8808D-A7C9-4941-B742-4212B546C734}" destId="{2500C4BB-BFD3-4CF7-A05C-E9D72A3DDEA3}" srcOrd="0" destOrd="0" presId="urn:microsoft.com/office/officeart/2005/8/layout/chevron2"/>
    <dgm:cxn modelId="{34DB3096-8248-45E2-B454-C60ED903C0A2}" type="presParOf" srcId="{5AF8808D-A7C9-4941-B742-4212B546C734}" destId="{34EEDCEA-8753-459B-BB82-60EDCC463FC8}" srcOrd="1" destOrd="0" presId="urn:microsoft.com/office/officeart/2005/8/layout/chevron2"/>
    <dgm:cxn modelId="{02459AB3-4AF3-4FFC-8921-19834412A089}" type="presParOf" srcId="{E07E0715-B196-4EE5-8A98-C6193D3E5912}" destId="{401A5EE8-D5FD-45AB-91AD-AEB70156CA7C}" srcOrd="5" destOrd="0" presId="urn:microsoft.com/office/officeart/2005/8/layout/chevron2"/>
    <dgm:cxn modelId="{DF12F710-0261-4987-9B1E-091C2C0532E3}" type="presParOf" srcId="{E07E0715-B196-4EE5-8A98-C6193D3E5912}" destId="{EA3BD23F-FA9F-452B-9678-40587D1DE8A3}" srcOrd="6" destOrd="0" presId="urn:microsoft.com/office/officeart/2005/8/layout/chevron2"/>
    <dgm:cxn modelId="{4EEAF1CA-809D-43AC-8633-E4E78E0E3041}" type="presParOf" srcId="{EA3BD23F-FA9F-452B-9678-40587D1DE8A3}" destId="{08C55279-F96C-47D5-91CB-38A22D390552}" srcOrd="0" destOrd="0" presId="urn:microsoft.com/office/officeart/2005/8/layout/chevron2"/>
    <dgm:cxn modelId="{24BA1AC1-6C4B-443E-B81B-2955AA4C0ED8}" type="presParOf" srcId="{EA3BD23F-FA9F-452B-9678-40587D1DE8A3}" destId="{960FA0BD-98A6-4461-9BA2-C1E4478508EC}" srcOrd="1" destOrd="0" presId="urn:microsoft.com/office/officeart/2005/8/layout/chevron2"/>
    <dgm:cxn modelId="{ADEF1B50-EBB0-475C-BB8B-FF56E00A1830}" type="presParOf" srcId="{E07E0715-B196-4EE5-8A98-C6193D3E5912}" destId="{1D159140-3DCB-4B93-8A86-61147263E22F}" srcOrd="7" destOrd="0" presId="urn:microsoft.com/office/officeart/2005/8/layout/chevron2"/>
    <dgm:cxn modelId="{685FC6F4-1F96-4BA0-9521-B4E8FBAAD83B}" type="presParOf" srcId="{E07E0715-B196-4EE5-8A98-C6193D3E5912}" destId="{DCC2E0C0-E61B-415D-9963-44117E052157}" srcOrd="8" destOrd="0" presId="urn:microsoft.com/office/officeart/2005/8/layout/chevron2"/>
    <dgm:cxn modelId="{8068F5E2-3961-4CD9-A585-5611466EEBEE}" type="presParOf" srcId="{DCC2E0C0-E61B-415D-9963-44117E052157}" destId="{D31CC882-A23A-4D71-A79F-E094650DCB2E}" srcOrd="0" destOrd="0" presId="urn:microsoft.com/office/officeart/2005/8/layout/chevron2"/>
    <dgm:cxn modelId="{E04DE53E-1B21-4C8B-B7CF-2F4E12A376E4}" type="presParOf" srcId="{DCC2E0C0-E61B-415D-9963-44117E052157}" destId="{86D1E092-5321-496E-A227-1D4234108ABE}" srcOrd="1" destOrd="0" presId="urn:microsoft.com/office/officeart/2005/8/layout/chevron2"/>
    <dgm:cxn modelId="{AFDE7ECD-9FE7-4889-B91B-43FA37CF1DCE}" type="presParOf" srcId="{E07E0715-B196-4EE5-8A98-C6193D3E5912}" destId="{0AD477E7-D667-4AAD-940B-4740C5175D6F}" srcOrd="9" destOrd="0" presId="urn:microsoft.com/office/officeart/2005/8/layout/chevron2"/>
    <dgm:cxn modelId="{4BD408A8-CF52-4633-91D4-3D0A5E0C22C6}" type="presParOf" srcId="{E07E0715-B196-4EE5-8A98-C6193D3E5912}" destId="{7C0346D9-0853-452C-ADF8-74902397450E}" srcOrd="10" destOrd="0" presId="urn:microsoft.com/office/officeart/2005/8/layout/chevron2"/>
    <dgm:cxn modelId="{DDEF3133-84C7-49FA-9DA5-672409CC2B7E}" type="presParOf" srcId="{7C0346D9-0853-452C-ADF8-74902397450E}" destId="{5282490B-3456-4C19-A886-14837C3C792D}" srcOrd="0" destOrd="0" presId="urn:microsoft.com/office/officeart/2005/8/layout/chevron2"/>
    <dgm:cxn modelId="{5BDC411F-66C8-451B-9292-1B90CB64E320}" type="presParOf" srcId="{7C0346D9-0853-452C-ADF8-74902397450E}" destId="{6FDC57AE-DCBA-4DCC-9DAD-4A2DBDFF685A}" srcOrd="1" destOrd="0" presId="urn:microsoft.com/office/officeart/2005/8/layout/chevron2"/>
    <dgm:cxn modelId="{F98146E1-3434-477F-B4C1-434B9F0CA2D3}" type="presParOf" srcId="{E07E0715-B196-4EE5-8A98-C6193D3E5912}" destId="{DA97ACFA-A4EE-487B-912E-FFCF38BEF845}" srcOrd="11" destOrd="0" presId="urn:microsoft.com/office/officeart/2005/8/layout/chevron2"/>
    <dgm:cxn modelId="{FF1E29A2-78AE-4B35-A942-5B41B6BA7AE1}" type="presParOf" srcId="{E07E0715-B196-4EE5-8A98-C6193D3E5912}" destId="{1770A791-562B-4FC8-B3AB-0DBE79B347C7}" srcOrd="12" destOrd="0" presId="urn:microsoft.com/office/officeart/2005/8/layout/chevron2"/>
    <dgm:cxn modelId="{1D587DF9-93C0-4D52-9471-F1812210FD0E}" type="presParOf" srcId="{1770A791-562B-4FC8-B3AB-0DBE79B347C7}" destId="{058E8D4E-3933-4AC6-88F2-3A4EE9CB839E}" srcOrd="0" destOrd="0" presId="urn:microsoft.com/office/officeart/2005/8/layout/chevron2"/>
    <dgm:cxn modelId="{D5DF4C6F-841E-4DFC-BCE3-F42DC8A701DE}" type="presParOf" srcId="{1770A791-562B-4FC8-B3AB-0DBE79B347C7}" destId="{11C13AA4-7F22-4CFD-8275-69A95760C93C}" srcOrd="1" destOrd="0" presId="urn:microsoft.com/office/officeart/2005/8/layout/chevron2"/>
    <dgm:cxn modelId="{84EC81EB-B3F7-45BC-B798-828C78855967}" type="presParOf" srcId="{E07E0715-B196-4EE5-8A98-C6193D3E5912}" destId="{C2F48FCE-E0C8-4246-BB29-66E29FD3DB76}" srcOrd="13" destOrd="0" presId="urn:microsoft.com/office/officeart/2005/8/layout/chevron2"/>
    <dgm:cxn modelId="{F59C0533-F592-4BDA-8160-D4766BACA0B1}" type="presParOf" srcId="{E07E0715-B196-4EE5-8A98-C6193D3E5912}" destId="{1C250218-0CE1-44A7-B730-9F5844B4DD53}" srcOrd="14" destOrd="0" presId="urn:microsoft.com/office/officeart/2005/8/layout/chevron2"/>
    <dgm:cxn modelId="{302DCC61-A327-41EF-A41D-DCAE70D96975}" type="presParOf" srcId="{1C250218-0CE1-44A7-B730-9F5844B4DD53}" destId="{FB3F18E2-F4D5-4800-91B8-2CB0910180F9}" srcOrd="0" destOrd="0" presId="urn:microsoft.com/office/officeart/2005/8/layout/chevron2"/>
    <dgm:cxn modelId="{50BD88C0-5074-40F4-84DB-C276E936DDCF}" type="presParOf" srcId="{1C250218-0CE1-44A7-B730-9F5844B4DD53}" destId="{83C1E7E8-1628-406D-95FF-F2A1D5003B0E}" srcOrd="1" destOrd="0" presId="urn:microsoft.com/office/officeart/2005/8/layout/chevron2"/>
    <dgm:cxn modelId="{D9767551-6FDE-4586-B7A4-FF88D8C42A9C}" type="presParOf" srcId="{E07E0715-B196-4EE5-8A98-C6193D3E5912}" destId="{9BD31EDD-5595-4657-8075-1EB89EDBA87E}" srcOrd="15" destOrd="0" presId="urn:microsoft.com/office/officeart/2005/8/layout/chevron2"/>
    <dgm:cxn modelId="{AEAAB5BF-C157-447D-B219-0F7059D4076A}" type="presParOf" srcId="{E07E0715-B196-4EE5-8A98-C6193D3E5912}" destId="{B4802BDB-BCC8-4E2C-8BD9-1DE744B5315B}" srcOrd="16" destOrd="0" presId="urn:microsoft.com/office/officeart/2005/8/layout/chevron2"/>
    <dgm:cxn modelId="{FAAF523F-7361-4A66-BB8E-670447836919}" type="presParOf" srcId="{B4802BDB-BCC8-4E2C-8BD9-1DE744B5315B}" destId="{4B848B62-DFBE-4B12-A171-1E973E3CCDE0}" srcOrd="0" destOrd="0" presId="urn:microsoft.com/office/officeart/2005/8/layout/chevron2"/>
    <dgm:cxn modelId="{E71A67DB-F617-4E55-B4D3-4AFBB0674D69}" type="presParOf" srcId="{B4802BDB-BCC8-4E2C-8BD9-1DE744B5315B}" destId="{BCA73378-3ADF-4905-9229-FC1DF7F54C83}" srcOrd="1" destOrd="0" presId="urn:microsoft.com/office/officeart/2005/8/layout/chevron2"/>
    <dgm:cxn modelId="{9AFD148C-1F18-4451-B77B-58B824D5E539}" type="presParOf" srcId="{E07E0715-B196-4EE5-8A98-C6193D3E5912}" destId="{51C0ADA7-C600-475B-9F98-41F25B8496A0}" srcOrd="17" destOrd="0" presId="urn:microsoft.com/office/officeart/2005/8/layout/chevron2"/>
    <dgm:cxn modelId="{AC3BF0F5-88E6-45D7-9C76-111939815D4E}" type="presParOf" srcId="{E07E0715-B196-4EE5-8A98-C6193D3E5912}" destId="{70CC6186-F15C-4F34-A07D-B5CF7772B241}" srcOrd="18" destOrd="0" presId="urn:microsoft.com/office/officeart/2005/8/layout/chevron2"/>
    <dgm:cxn modelId="{431EAFD4-9F64-4F5F-B9C0-7F5A63FA9683}" type="presParOf" srcId="{70CC6186-F15C-4F34-A07D-B5CF7772B241}" destId="{05F5118E-835E-4A53-A18A-E503FE1B0F6D}" srcOrd="0" destOrd="0" presId="urn:microsoft.com/office/officeart/2005/8/layout/chevron2"/>
    <dgm:cxn modelId="{B8225F37-2C9A-4496-A566-B89DC7409354}" type="presParOf" srcId="{70CC6186-F15C-4F34-A07D-B5CF7772B241}" destId="{821DD6EE-B80C-4FF0-8167-D4A5038F7145}"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2132"/>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2132"/>
          </a:xfrm>
          <a:prstGeom prst="rect">
            <a:avLst/>
          </a:prstGeom>
        </p:spPr>
        <p:txBody>
          <a:bodyPr vert="horz" lIns="95747" tIns="47873" rIns="95747" bIns="47873" rtlCol="0"/>
          <a:lstStyle>
            <a:lvl1pPr algn="r">
              <a:defRPr sz="1300"/>
            </a:lvl1pPr>
          </a:lstStyle>
          <a:p>
            <a:fld id="{22615665-B665-4969-9145-266D1F01E80D}" type="datetimeFigureOut">
              <a:rPr lang="en-US" smtClean="0"/>
              <a:t>10/19/2018</a:t>
            </a:fld>
            <a:endParaRPr lang="en-US"/>
          </a:p>
        </p:txBody>
      </p:sp>
      <p:sp>
        <p:nvSpPr>
          <p:cNvPr id="4" name="Footer Placeholder 3"/>
          <p:cNvSpPr>
            <a:spLocks noGrp="1"/>
          </p:cNvSpPr>
          <p:nvPr>
            <p:ph type="ftr" sz="quarter" idx="2"/>
          </p:nvPr>
        </p:nvSpPr>
        <p:spPr>
          <a:xfrm>
            <a:off x="0" y="9119069"/>
            <a:ext cx="3169920" cy="482132"/>
          </a:xfrm>
          <a:prstGeom prst="rect">
            <a:avLst/>
          </a:prstGeom>
        </p:spPr>
        <p:txBody>
          <a:bodyPr vert="horz" lIns="95747" tIns="47873" rIns="95747" bIns="4787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069"/>
            <a:ext cx="3169920" cy="482132"/>
          </a:xfrm>
          <a:prstGeom prst="rect">
            <a:avLst/>
          </a:prstGeom>
        </p:spPr>
        <p:txBody>
          <a:bodyPr vert="horz" lIns="95747" tIns="47873" rIns="95747" bIns="47873" rtlCol="0" anchor="b"/>
          <a:lstStyle>
            <a:lvl1pPr algn="r">
              <a:defRPr sz="1300"/>
            </a:lvl1pPr>
          </a:lstStyle>
          <a:p>
            <a:fld id="{76953D55-F339-496F-B8FB-57EAEBE11CDF}" type="slidenum">
              <a:rPr lang="en-US" smtClean="0"/>
              <a:t>‹#›</a:t>
            </a:fld>
            <a:endParaRPr lang="en-US"/>
          </a:p>
        </p:txBody>
      </p:sp>
    </p:spTree>
    <p:extLst>
      <p:ext uri="{BB962C8B-B14F-4D97-AF65-F5344CB8AC3E}">
        <p14:creationId xmlns:p14="http://schemas.microsoft.com/office/powerpoint/2010/main" val="270068430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70270" y="165780"/>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0" y="3200401"/>
            <a:ext cx="9144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9144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04B5CDD4-E2ED-4145-A408-E30B52C22D3A}"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0" name="TextBox 9"/>
          <p:cNvSpPr txBox="1"/>
          <p:nvPr/>
        </p:nvSpPr>
        <p:spPr>
          <a:xfrm>
            <a:off x="609601" y="5525354"/>
            <a:ext cx="5755217" cy="646331"/>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86775336"/>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6129D6B-9CBC-4618-8B5A-5D6647A36C00}"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B5CDD4-E2ED-4145-A408-E30B52C22D3A}" type="slidenum">
              <a:rPr lang="en-US" smtClean="0"/>
              <a:t>‹#›</a:t>
            </a:fld>
            <a:endParaRPr lang="en-US"/>
          </a:p>
        </p:txBody>
      </p:sp>
    </p:spTree>
    <p:extLst>
      <p:ext uri="{BB962C8B-B14F-4D97-AF65-F5344CB8AC3E}">
        <p14:creationId xmlns:p14="http://schemas.microsoft.com/office/powerpoint/2010/main" val="278286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3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61607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818291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96027499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91436156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6252324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1" y="5834379"/>
            <a:ext cx="8470900"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r>
              <a:rPr lang="en-US" smtClean="0"/>
              <a:t>Click icon to add picture</a:t>
            </a:r>
            <a:endParaRPr lang="en-US"/>
          </a:p>
        </p:txBody>
      </p:sp>
    </p:spTree>
    <p:extLst>
      <p:ext uri="{BB962C8B-B14F-4D97-AF65-F5344CB8AC3E}">
        <p14:creationId xmlns:p14="http://schemas.microsoft.com/office/powerpoint/2010/main" val="225609068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4064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60960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120179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3"/>
          <p:cNvSpPr>
            <a:spLocks noGrp="1"/>
          </p:cNvSpPr>
          <p:nvPr>
            <p:ph type="body" sz="quarter" idx="3"/>
          </p:nvPr>
        </p:nvSpPr>
        <p:spPr>
          <a:xfrm>
            <a:off x="6096000" y="1230511"/>
            <a:ext cx="5486400" cy="663266"/>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9" name="Text Placeholder 3"/>
          <p:cNvSpPr>
            <a:spLocks noGrp="1"/>
          </p:cNvSpPr>
          <p:nvPr>
            <p:ph type="body" sz="quarter" idx="13"/>
          </p:nvPr>
        </p:nvSpPr>
        <p:spPr>
          <a:xfrm>
            <a:off x="406400" y="1230512"/>
            <a:ext cx="5486400" cy="666241"/>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60960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46232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70270" y="165780"/>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0" y="3200401"/>
            <a:ext cx="9144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9144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04B5CDD4-E2ED-4145-A408-E30B52C22D3A}"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06024042"/>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406401" y="1225550"/>
            <a:ext cx="35941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127501" y="1225550"/>
            <a:ext cx="74549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1077486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4064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60960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quarter" idx="19"/>
          </p:nvPr>
        </p:nvSpPr>
        <p:spPr>
          <a:xfrm>
            <a:off x="60960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90527" y="1225551"/>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830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6096000" y="942975"/>
            <a:ext cx="5486400" cy="663266"/>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7" name="Text Placeholder 3"/>
          <p:cNvSpPr>
            <a:spLocks noGrp="1"/>
          </p:cNvSpPr>
          <p:nvPr>
            <p:ph type="body" sz="quarter" idx="13"/>
          </p:nvPr>
        </p:nvSpPr>
        <p:spPr>
          <a:xfrm>
            <a:off x="406400" y="942976"/>
            <a:ext cx="5486400" cy="666241"/>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60960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253310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4064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60960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888493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406401" y="942976"/>
            <a:ext cx="35941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127501" y="942976"/>
            <a:ext cx="74549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122385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4064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Content Placeholder 2"/>
          <p:cNvSpPr>
            <a:spLocks noGrp="1"/>
          </p:cNvSpPr>
          <p:nvPr>
            <p:ph sz="quarter" idx="16"/>
          </p:nvPr>
        </p:nvSpPr>
        <p:spPr>
          <a:xfrm>
            <a:off x="60960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2"/>
          <p:cNvSpPr>
            <a:spLocks noGrp="1"/>
          </p:cNvSpPr>
          <p:nvPr>
            <p:ph sz="quarter" idx="18"/>
          </p:nvPr>
        </p:nvSpPr>
        <p:spPr>
          <a:xfrm>
            <a:off x="4064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Content Placeholder 2"/>
          <p:cNvSpPr>
            <a:spLocks noGrp="1"/>
          </p:cNvSpPr>
          <p:nvPr>
            <p:ph sz="quarter" idx="19"/>
          </p:nvPr>
        </p:nvSpPr>
        <p:spPr>
          <a:xfrm>
            <a:off x="60960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20" name="Straight Connector 19"/>
          <p:cNvCxnSpPr/>
          <p:nvPr/>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90527" y="942976"/>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03571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76922223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74768138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283242945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9866544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0" y="161926"/>
            <a:ext cx="10804129"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0" y="3200401"/>
            <a:ext cx="9144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9144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4B5CDD4-E2ED-4145-A408-E30B52C22D3A}"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2" name="TextBox 11"/>
          <p:cNvSpPr txBox="1"/>
          <p:nvPr/>
        </p:nvSpPr>
        <p:spPr>
          <a:xfrm>
            <a:off x="609601" y="5516645"/>
            <a:ext cx="5755217" cy="646331"/>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535094830"/>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30718984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t>File Name</a:t>
            </a:r>
            <a:endParaRPr lang="en-US" dirty="0"/>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1382062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smtClean="0"/>
              <a:t>File Name</a:t>
            </a:r>
            <a:endParaRPr lang="en-US"/>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969336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574686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4151" y="990600"/>
            <a:ext cx="8460403" cy="3200400"/>
          </a:xfrm>
        </p:spPr>
        <p:txBody>
          <a:bodyPr>
            <a:normAutofit/>
          </a:bodyPr>
          <a:lstStyle>
            <a:lvl1pPr>
              <a:defRPr sz="6000"/>
            </a:lvl1pPr>
          </a:lstStyle>
          <a:p>
            <a:r>
              <a:rPr lang="en-US" smtClean="0"/>
              <a:t>Click to edit Master title style</a:t>
            </a:r>
            <a:endParaRPr/>
          </a:p>
        </p:txBody>
      </p:sp>
      <p:sp>
        <p:nvSpPr>
          <p:cNvPr id="3" name="Subtitle 2"/>
          <p:cNvSpPr>
            <a:spLocks noGrp="1"/>
          </p:cNvSpPr>
          <p:nvPr>
            <p:ph type="subTitle" idx="1"/>
          </p:nvPr>
        </p:nvSpPr>
        <p:spPr>
          <a:xfrm>
            <a:off x="1294150" y="4267200"/>
            <a:ext cx="8460403"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1272113" y="6356352"/>
            <a:ext cx="2844800" cy="365125"/>
          </a:xfrm>
          <a:prstGeom prst="rect">
            <a:avLst/>
          </a:prstGeom>
        </p:spPr>
        <p:txBody>
          <a:bodyPr/>
          <a:lstStyle/>
          <a:p>
            <a:fld id="{3CD9712D-992A-4AB1-A5C2-575F75921AA2}" type="datetimeFigureOut">
              <a:rPr lang="en-US"/>
              <a:t>10/19/2018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28662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72113" y="6356352"/>
            <a:ext cx="2844800" cy="365125"/>
          </a:xfrm>
          <a:prstGeom prst="rect">
            <a:avLst/>
          </a:prstGeom>
        </p:spPr>
        <p:txBody>
          <a:bodyPr/>
          <a:lstStyle/>
          <a:p>
            <a:fld id="{3CD9712D-992A-4AB1-A5C2-575F75921AA2}" type="datetimeFigureOut">
              <a:rPr lang="en-US"/>
              <a:t>10/19/2018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196654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4151" y="990600"/>
            <a:ext cx="8460403" cy="3200400"/>
          </a:xfrm>
        </p:spPr>
        <p:txBody>
          <a:bodyPr>
            <a:normAutofit/>
          </a:bodyPr>
          <a:lstStyle>
            <a:lvl1pPr>
              <a:defRPr sz="6000"/>
            </a:lvl1pPr>
          </a:lstStyle>
          <a:p>
            <a:r>
              <a:rPr lang="en-US" smtClean="0"/>
              <a:t>Click to edit Master title style</a:t>
            </a:r>
            <a:endParaRPr/>
          </a:p>
        </p:txBody>
      </p:sp>
      <p:sp>
        <p:nvSpPr>
          <p:cNvPr id="3" name="Subtitle 2"/>
          <p:cNvSpPr>
            <a:spLocks noGrp="1"/>
          </p:cNvSpPr>
          <p:nvPr>
            <p:ph type="subTitle" idx="1"/>
          </p:nvPr>
        </p:nvSpPr>
        <p:spPr>
          <a:xfrm>
            <a:off x="1294150" y="4267200"/>
            <a:ext cx="8460403"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5" name="Footer Placeholder 4"/>
          <p:cNvSpPr>
            <a:spLocks noGrp="1"/>
          </p:cNvSpPr>
          <p:nvPr>
            <p:ph type="ftr" sz="quarter" idx="11"/>
          </p:nvPr>
        </p:nvSpPr>
        <p:spPr/>
        <p:txBody>
          <a:bodyPr/>
          <a:lstStyle/>
          <a:p>
            <a:endParaRPr>
              <a:solidFill>
                <a:srgbClr val="164B4F">
                  <a:lumMod val="90000"/>
                  <a:lumOff val="10000"/>
                </a:srgbClr>
              </a:solidFill>
            </a:endParaRPr>
          </a:p>
        </p:txBody>
      </p:sp>
      <p:sp>
        <p:nvSpPr>
          <p:cNvPr id="6" name="Slide Number Placeholder 5"/>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175977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5" name="Footer Placeholder 4"/>
          <p:cNvSpPr>
            <a:spLocks noGrp="1"/>
          </p:cNvSpPr>
          <p:nvPr>
            <p:ph type="ftr" sz="quarter" idx="11"/>
          </p:nvPr>
        </p:nvSpPr>
        <p:spPr/>
        <p:txBody>
          <a:bodyPr/>
          <a:lstStyle/>
          <a:p>
            <a:endParaRPr>
              <a:solidFill>
                <a:srgbClr val="164B4F">
                  <a:lumMod val="90000"/>
                  <a:lumOff val="10000"/>
                </a:srgbClr>
              </a:solidFill>
            </a:endParaRPr>
          </a:p>
        </p:txBody>
      </p:sp>
      <p:sp>
        <p:nvSpPr>
          <p:cNvPr id="6" name="Slide Number Placeholder 5"/>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163496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4151" y="2057401"/>
            <a:ext cx="8460404" cy="2666999"/>
          </a:xfrm>
        </p:spPr>
        <p:txBody>
          <a:bodyPr anchor="b">
            <a:normAutofit/>
          </a:bodyPr>
          <a:lstStyle>
            <a:lvl1pPr algn="l">
              <a:defRPr sz="4800" b="0" i="0" cap="none" baseline="0"/>
            </a:lvl1pPr>
          </a:lstStyle>
          <a:p>
            <a:r>
              <a:rPr lang="en-US" smtClean="0"/>
              <a:t>Click to edit Master title style</a:t>
            </a:r>
            <a:endParaRPr/>
          </a:p>
        </p:txBody>
      </p:sp>
      <p:sp>
        <p:nvSpPr>
          <p:cNvPr id="3" name="Text Placeholder 2"/>
          <p:cNvSpPr>
            <a:spLocks noGrp="1"/>
          </p:cNvSpPr>
          <p:nvPr>
            <p:ph type="body" idx="1"/>
          </p:nvPr>
        </p:nvSpPr>
        <p:spPr>
          <a:xfrm>
            <a:off x="1294151" y="4876800"/>
            <a:ext cx="8460404"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5" name="Footer Placeholder 4"/>
          <p:cNvSpPr>
            <a:spLocks noGrp="1"/>
          </p:cNvSpPr>
          <p:nvPr>
            <p:ph type="ftr" sz="quarter" idx="11"/>
          </p:nvPr>
        </p:nvSpPr>
        <p:spPr/>
        <p:txBody>
          <a:bodyPr/>
          <a:lstStyle/>
          <a:p>
            <a:endParaRPr>
              <a:solidFill>
                <a:srgbClr val="164B4F">
                  <a:lumMod val="90000"/>
                  <a:lumOff val="10000"/>
                </a:srgbClr>
              </a:solidFill>
            </a:endParaRPr>
          </a:p>
        </p:txBody>
      </p:sp>
      <p:sp>
        <p:nvSpPr>
          <p:cNvPr id="6" name="Slide Number Placeholder 5"/>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367238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94149" y="1676400"/>
            <a:ext cx="4701240"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03651" y="1676401"/>
            <a:ext cx="4701240"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6" name="Footer Placeholder 5"/>
          <p:cNvSpPr>
            <a:spLocks noGrp="1"/>
          </p:cNvSpPr>
          <p:nvPr>
            <p:ph type="ftr" sz="quarter" idx="11"/>
          </p:nvPr>
        </p:nvSpPr>
        <p:spPr/>
        <p:txBody>
          <a:bodyPr/>
          <a:lstStyle/>
          <a:p>
            <a:endParaRPr>
              <a:solidFill>
                <a:srgbClr val="164B4F">
                  <a:lumMod val="90000"/>
                  <a:lumOff val="10000"/>
                </a:srgbClr>
              </a:solidFill>
            </a:endParaRPr>
          </a:p>
        </p:txBody>
      </p:sp>
      <p:sp>
        <p:nvSpPr>
          <p:cNvPr id="7" name="Slide Number Placeholder 6"/>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22953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0" y="161926"/>
            <a:ext cx="10804129"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0" y="3200401"/>
            <a:ext cx="9144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9144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4B5CDD4-E2ED-4145-A408-E30B52C22D3A}"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945343358"/>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94150" y="1676400"/>
            <a:ext cx="4702367"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4150" y="2516458"/>
            <a:ext cx="4702367"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3367" y="1676400"/>
            <a:ext cx="4704484"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516458"/>
            <a:ext cx="4704484"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8" name="Footer Placeholder 7"/>
          <p:cNvSpPr>
            <a:spLocks noGrp="1"/>
          </p:cNvSpPr>
          <p:nvPr>
            <p:ph type="ftr" sz="quarter" idx="11"/>
          </p:nvPr>
        </p:nvSpPr>
        <p:spPr/>
        <p:txBody>
          <a:bodyPr/>
          <a:lstStyle/>
          <a:p>
            <a:endParaRPr>
              <a:solidFill>
                <a:srgbClr val="164B4F">
                  <a:lumMod val="90000"/>
                  <a:lumOff val="10000"/>
                </a:srgbClr>
              </a:solidFill>
            </a:endParaRPr>
          </a:p>
        </p:txBody>
      </p:sp>
      <p:sp>
        <p:nvSpPr>
          <p:cNvPr id="9" name="Slide Number Placeholder 8"/>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76461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4" name="Footer Placeholder 3"/>
          <p:cNvSpPr>
            <a:spLocks noGrp="1"/>
          </p:cNvSpPr>
          <p:nvPr>
            <p:ph type="ftr" sz="quarter" idx="11"/>
          </p:nvPr>
        </p:nvSpPr>
        <p:spPr/>
        <p:txBody>
          <a:bodyPr/>
          <a:lstStyle/>
          <a:p>
            <a:endParaRPr>
              <a:solidFill>
                <a:srgbClr val="164B4F">
                  <a:lumMod val="90000"/>
                  <a:lumOff val="10000"/>
                </a:srgbClr>
              </a:solidFill>
            </a:endParaRPr>
          </a:p>
        </p:txBody>
      </p:sp>
      <p:sp>
        <p:nvSpPr>
          <p:cNvPr id="5" name="Slide Number Placeholder 4"/>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54748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3" name="Footer Placeholder 2"/>
          <p:cNvSpPr>
            <a:spLocks noGrp="1"/>
          </p:cNvSpPr>
          <p:nvPr>
            <p:ph type="ftr" sz="quarter" idx="11"/>
          </p:nvPr>
        </p:nvSpPr>
        <p:spPr/>
        <p:txBody>
          <a:bodyPr/>
          <a:lstStyle/>
          <a:p>
            <a:endParaRPr>
              <a:solidFill>
                <a:srgbClr val="164B4F">
                  <a:lumMod val="90000"/>
                  <a:lumOff val="10000"/>
                </a:srgbClr>
              </a:solidFill>
            </a:endParaRPr>
          </a:p>
        </p:txBody>
      </p:sp>
      <p:sp>
        <p:nvSpPr>
          <p:cNvPr id="4" name="Slide Number Placeholder 3"/>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401622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835" y="1676400"/>
            <a:ext cx="3810992" cy="2438400"/>
          </a:xfrm>
        </p:spPr>
        <p:txBody>
          <a:bodyPr anchor="b">
            <a:norm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1294150" y="685800"/>
            <a:ext cx="6173808"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72835" y="4191000"/>
            <a:ext cx="3810992"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6" name="Footer Placeholder 5"/>
          <p:cNvSpPr>
            <a:spLocks noGrp="1"/>
          </p:cNvSpPr>
          <p:nvPr>
            <p:ph type="ftr" sz="quarter" idx="11"/>
          </p:nvPr>
        </p:nvSpPr>
        <p:spPr/>
        <p:txBody>
          <a:bodyPr/>
          <a:lstStyle/>
          <a:p>
            <a:endParaRPr>
              <a:solidFill>
                <a:srgbClr val="164B4F">
                  <a:lumMod val="90000"/>
                  <a:lumOff val="10000"/>
                </a:srgbClr>
              </a:solidFill>
            </a:endParaRPr>
          </a:p>
        </p:txBody>
      </p:sp>
      <p:sp>
        <p:nvSpPr>
          <p:cNvPr id="7" name="Slide Number Placeholder 6"/>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349426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836" y="1676400"/>
            <a:ext cx="3810992" cy="2438400"/>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522809" y="0"/>
            <a:ext cx="5945149"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2836" y="4191000"/>
            <a:ext cx="3810992"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871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5" name="Footer Placeholder 4"/>
          <p:cNvSpPr>
            <a:spLocks noGrp="1"/>
          </p:cNvSpPr>
          <p:nvPr>
            <p:ph type="ftr" sz="quarter" idx="11"/>
          </p:nvPr>
        </p:nvSpPr>
        <p:spPr/>
        <p:txBody>
          <a:bodyPr/>
          <a:lstStyle/>
          <a:p>
            <a:endParaRPr>
              <a:solidFill>
                <a:srgbClr val="164B4F">
                  <a:lumMod val="90000"/>
                  <a:lumOff val="10000"/>
                </a:srgbClr>
              </a:solidFill>
            </a:endParaRPr>
          </a:p>
        </p:txBody>
      </p:sp>
      <p:sp>
        <p:nvSpPr>
          <p:cNvPr id="6" name="Slide Number Placeholder 5"/>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304894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4554" y="381000"/>
            <a:ext cx="1905494" cy="5791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94151" y="381000"/>
            <a:ext cx="8307964" cy="57912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5" name="Footer Placeholder 4"/>
          <p:cNvSpPr>
            <a:spLocks noGrp="1"/>
          </p:cNvSpPr>
          <p:nvPr>
            <p:ph type="ftr" sz="quarter" idx="11"/>
          </p:nvPr>
        </p:nvSpPr>
        <p:spPr/>
        <p:txBody>
          <a:bodyPr/>
          <a:lstStyle/>
          <a:p>
            <a:endParaRPr>
              <a:solidFill>
                <a:srgbClr val="164B4F">
                  <a:lumMod val="90000"/>
                  <a:lumOff val="10000"/>
                </a:srgbClr>
              </a:solidFill>
            </a:endParaRPr>
          </a:p>
        </p:txBody>
      </p:sp>
      <p:sp>
        <p:nvSpPr>
          <p:cNvPr id="6" name="Slide Number Placeholder 5"/>
          <p:cNvSpPr>
            <a:spLocks noGrp="1"/>
          </p:cNvSpPr>
          <p:nvPr>
            <p:ph type="sldNum" sz="quarter" idx="12"/>
          </p:nvPr>
        </p:nvSpPr>
        <p:spPr/>
        <p:txBody>
          <a:body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300527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0" y="161926"/>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0" y="3200401"/>
            <a:ext cx="9144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9144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4B5CDD4-E2ED-4145-A408-E30B52C22D3A}"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4" name="TextBox 13"/>
          <p:cNvSpPr txBox="1"/>
          <p:nvPr/>
        </p:nvSpPr>
        <p:spPr>
          <a:xfrm>
            <a:off x="609601" y="5525354"/>
            <a:ext cx="5755217" cy="646331"/>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3921813632"/>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0" y="161926"/>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0" y="3200401"/>
            <a:ext cx="9144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9144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4B5CDD4-E2ED-4145-A408-E30B52C22D3A}"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77657219"/>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0" y="161926"/>
            <a:ext cx="10804129"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0" y="3200401"/>
            <a:ext cx="9144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609600" y="419100"/>
            <a:ext cx="9144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4B5CDD4-E2ED-4145-A408-E30B52C22D3A}"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4" name="TextBox 13"/>
          <p:cNvSpPr txBox="1"/>
          <p:nvPr/>
        </p:nvSpPr>
        <p:spPr>
          <a:xfrm>
            <a:off x="609601" y="5525354"/>
            <a:ext cx="5755217" cy="646331"/>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775947816"/>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0" y="161926"/>
            <a:ext cx="10804129"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0" y="3200401"/>
            <a:ext cx="9144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609600" y="419100"/>
            <a:ext cx="9144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4B5CDD4-E2ED-4145-A408-E30B52C22D3A}"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230912567"/>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6129D6B-9CBC-4618-8B5A-5D6647A36C00}"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B5CDD4-E2ED-4145-A408-E30B52C22D3A}" type="slidenum">
              <a:rPr lang="en-US" smtClean="0"/>
              <a:t>‹#›</a:t>
            </a:fld>
            <a:endParaRPr lang="en-US"/>
          </a:p>
        </p:txBody>
      </p:sp>
    </p:spTree>
    <p:extLst>
      <p:ext uri="{BB962C8B-B14F-4D97-AF65-F5344CB8AC3E}">
        <p14:creationId xmlns:p14="http://schemas.microsoft.com/office/powerpoint/2010/main" val="3180368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theme" Target="../theme/theme2.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5.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png"/><Relationship Id="rId30"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12"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Slide Number Placeholder 5"/>
          <p:cNvSpPr>
            <a:spLocks noGrp="1"/>
          </p:cNvSpPr>
          <p:nvPr>
            <p:ph type="sldNum" sz="quarter" idx="4"/>
          </p:nvPr>
        </p:nvSpPr>
        <p:spPr>
          <a:xfrm>
            <a:off x="11074399" y="228601"/>
            <a:ext cx="977900" cy="365125"/>
          </a:xfrm>
          <a:prstGeom prst="rect">
            <a:avLst/>
          </a:prstGeom>
        </p:spPr>
        <p:txBody>
          <a:bodyPr/>
          <a:lstStyle>
            <a:lvl1pPr algn="r">
              <a:defRPr sz="1000">
                <a:solidFill>
                  <a:schemeClr val="bg1"/>
                </a:solidFill>
              </a:defRPr>
            </a:lvl1pPr>
          </a:lstStyle>
          <a:p>
            <a:fld id="{04B5CDD4-E2ED-4145-A408-E30B52C22D3A}" type="slidenum">
              <a:rPr lang="en-US" smtClean="0"/>
              <a:t>‹#›</a:t>
            </a:fld>
            <a:endParaRPr lang="en-US"/>
          </a:p>
        </p:txBody>
      </p:sp>
      <p:sp>
        <p:nvSpPr>
          <p:cNvPr id="18" name="Title Placeholder 17"/>
          <p:cNvSpPr>
            <a:spLocks noGrp="1"/>
          </p:cNvSpPr>
          <p:nvPr>
            <p:ph type="title"/>
          </p:nvPr>
        </p:nvSpPr>
        <p:spPr>
          <a:xfrm>
            <a:off x="609600" y="419100"/>
            <a:ext cx="9144000" cy="25527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609600" y="3200400"/>
            <a:ext cx="9144000"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65101" y="6356351"/>
            <a:ext cx="4214284" cy="365125"/>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25" name="Rectangle 24"/>
          <p:cNvSpPr/>
          <p:nvPr/>
        </p:nvSpPr>
        <p:spPr>
          <a:xfrm>
            <a:off x="2679700"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217</a:t>
            </a:r>
          </a:p>
          <a:p>
            <a:pPr algn="ctr">
              <a:defRPr/>
            </a:pPr>
            <a:r>
              <a:rPr lang="en-US" sz="1000" dirty="0" smtClean="0">
                <a:solidFill>
                  <a:schemeClr val="tx1"/>
                </a:solidFill>
              </a:rPr>
              <a:t>217</a:t>
            </a:r>
          </a:p>
          <a:p>
            <a:pPr algn="ctr">
              <a:defRPr/>
            </a:pPr>
            <a:r>
              <a:rPr lang="en-US" sz="1000" dirty="0" smtClean="0">
                <a:solidFill>
                  <a:schemeClr val="tx1"/>
                </a:solidFill>
              </a:rPr>
              <a:t>217</a:t>
            </a:r>
            <a:endParaRPr lang="en-US" sz="1000" dirty="0">
              <a:solidFill>
                <a:schemeClr val="tx1"/>
              </a:solidFill>
            </a:endParaRPr>
          </a:p>
        </p:txBody>
      </p:sp>
      <p:sp>
        <p:nvSpPr>
          <p:cNvPr id="26" name="Rectangle 25"/>
          <p:cNvSpPr/>
          <p:nvPr/>
        </p:nvSpPr>
        <p:spPr>
          <a:xfrm>
            <a:off x="3640667"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200</a:t>
            </a:r>
          </a:p>
          <a:p>
            <a:pPr algn="ctr">
              <a:defRPr/>
            </a:pPr>
            <a:r>
              <a:rPr lang="en-US" sz="1000" dirty="0" smtClean="0">
                <a:solidFill>
                  <a:schemeClr val="tx1"/>
                </a:solidFill>
              </a:rPr>
              <a:t>200</a:t>
            </a:r>
          </a:p>
          <a:p>
            <a:pPr algn="ctr">
              <a:defRPr/>
            </a:pPr>
            <a:r>
              <a:rPr lang="en-US" sz="1000" dirty="0" smtClean="0">
                <a:solidFill>
                  <a:schemeClr val="tx1"/>
                </a:solidFill>
              </a:rPr>
              <a:t>200</a:t>
            </a:r>
            <a:endParaRPr lang="en-US" sz="1000" dirty="0">
              <a:solidFill>
                <a:schemeClr val="tx1"/>
              </a:solidFill>
            </a:endParaRPr>
          </a:p>
        </p:txBody>
      </p:sp>
      <p:sp>
        <p:nvSpPr>
          <p:cNvPr id="27" name="Rectangle 26"/>
          <p:cNvSpPr/>
          <p:nvPr/>
        </p:nvSpPr>
        <p:spPr>
          <a:xfrm>
            <a:off x="757767"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255</a:t>
            </a:r>
          </a:p>
          <a:p>
            <a:pPr algn="ctr">
              <a:defRPr/>
            </a:pPr>
            <a:r>
              <a:rPr lang="en-US" sz="1000" dirty="0" smtClean="0">
                <a:solidFill>
                  <a:schemeClr val="tx1"/>
                </a:solidFill>
              </a:rPr>
              <a:t>255</a:t>
            </a:r>
          </a:p>
          <a:p>
            <a:pPr algn="ctr">
              <a:defRPr/>
            </a:pPr>
            <a:r>
              <a:rPr lang="en-US" sz="1000" dirty="0" smtClean="0">
                <a:solidFill>
                  <a:schemeClr val="tx1"/>
                </a:solidFill>
              </a:rPr>
              <a:t>255</a:t>
            </a:r>
            <a:endParaRPr lang="en-US" sz="1000" dirty="0">
              <a:solidFill>
                <a:schemeClr val="tx1"/>
              </a:solidFill>
            </a:endParaRPr>
          </a:p>
        </p:txBody>
      </p:sp>
      <p:sp>
        <p:nvSpPr>
          <p:cNvPr id="28" name="Rectangle 27"/>
          <p:cNvSpPr/>
          <p:nvPr/>
        </p:nvSpPr>
        <p:spPr>
          <a:xfrm>
            <a:off x="1718734"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0</a:t>
            </a:r>
          </a:p>
          <a:p>
            <a:pPr algn="ctr">
              <a:defRPr/>
            </a:pPr>
            <a:r>
              <a:rPr lang="en-US" sz="1000" dirty="0" smtClean="0">
                <a:solidFill>
                  <a:schemeClr val="bg1"/>
                </a:solidFill>
              </a:rPr>
              <a:t>0</a:t>
            </a:r>
          </a:p>
          <a:p>
            <a:pPr algn="ctr">
              <a:defRPr/>
            </a:pPr>
            <a:r>
              <a:rPr lang="en-US" sz="1000" dirty="0">
                <a:solidFill>
                  <a:schemeClr val="bg1"/>
                </a:solidFill>
              </a:rPr>
              <a:t>0</a:t>
            </a:r>
          </a:p>
        </p:txBody>
      </p:sp>
      <p:sp>
        <p:nvSpPr>
          <p:cNvPr id="29" name="Rectangle 28"/>
          <p:cNvSpPr/>
          <p:nvPr/>
        </p:nvSpPr>
        <p:spPr>
          <a:xfrm>
            <a:off x="2679700"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163</a:t>
            </a:r>
          </a:p>
          <a:p>
            <a:pPr algn="ctr">
              <a:defRPr/>
            </a:pPr>
            <a:r>
              <a:rPr lang="en-US" sz="1000" dirty="0" smtClean="0">
                <a:solidFill>
                  <a:schemeClr val="tx1"/>
                </a:solidFill>
              </a:rPr>
              <a:t>163</a:t>
            </a:r>
          </a:p>
          <a:p>
            <a:pPr algn="ctr">
              <a:defRPr/>
            </a:pPr>
            <a:r>
              <a:rPr lang="en-US" sz="1000" dirty="0" smtClean="0">
                <a:solidFill>
                  <a:schemeClr val="tx1"/>
                </a:solidFill>
              </a:rPr>
              <a:t>163</a:t>
            </a:r>
            <a:endParaRPr lang="en-US" sz="1000" dirty="0">
              <a:solidFill>
                <a:schemeClr val="tx1"/>
              </a:solidFill>
            </a:endParaRPr>
          </a:p>
        </p:txBody>
      </p:sp>
      <p:sp>
        <p:nvSpPr>
          <p:cNvPr id="30" name="Rectangle 29"/>
          <p:cNvSpPr/>
          <p:nvPr/>
        </p:nvSpPr>
        <p:spPr>
          <a:xfrm>
            <a:off x="3640667"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131</a:t>
            </a:r>
          </a:p>
          <a:p>
            <a:pPr algn="ctr">
              <a:defRPr/>
            </a:pPr>
            <a:r>
              <a:rPr lang="en-US" sz="1000" dirty="0" smtClean="0">
                <a:solidFill>
                  <a:schemeClr val="bg1"/>
                </a:solidFill>
              </a:rPr>
              <a:t>132</a:t>
            </a:r>
          </a:p>
          <a:p>
            <a:pPr algn="ctr">
              <a:defRPr/>
            </a:pPr>
            <a:r>
              <a:rPr lang="en-US" sz="1000" dirty="0" smtClean="0">
                <a:solidFill>
                  <a:schemeClr val="bg1"/>
                </a:solidFill>
              </a:rPr>
              <a:t>122</a:t>
            </a:r>
            <a:endParaRPr lang="en-US" sz="1000" dirty="0">
              <a:solidFill>
                <a:schemeClr val="bg1"/>
              </a:solidFill>
            </a:endParaRPr>
          </a:p>
        </p:txBody>
      </p:sp>
      <p:sp>
        <p:nvSpPr>
          <p:cNvPr id="31" name="Rectangle 30"/>
          <p:cNvSpPr/>
          <p:nvPr/>
        </p:nvSpPr>
        <p:spPr>
          <a:xfrm>
            <a:off x="4601633" y="2394599"/>
            <a:ext cx="745067"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239</a:t>
            </a:r>
          </a:p>
          <a:p>
            <a:pPr algn="ctr">
              <a:defRPr/>
            </a:pPr>
            <a:r>
              <a:rPr lang="en-US" sz="1000" dirty="0" smtClean="0">
                <a:solidFill>
                  <a:schemeClr val="tx1"/>
                </a:solidFill>
              </a:rPr>
              <a:t>65</a:t>
            </a:r>
          </a:p>
          <a:p>
            <a:pPr algn="ctr">
              <a:defRPr/>
            </a:pPr>
            <a:r>
              <a:rPr lang="en-US" sz="1000" dirty="0" smtClean="0">
                <a:solidFill>
                  <a:schemeClr val="tx1"/>
                </a:solidFill>
              </a:rPr>
              <a:t>53</a:t>
            </a:r>
            <a:endParaRPr lang="en-US" sz="1000" dirty="0">
              <a:solidFill>
                <a:schemeClr val="tx1"/>
              </a:solidFill>
            </a:endParaRPr>
          </a:p>
        </p:txBody>
      </p:sp>
      <p:sp>
        <p:nvSpPr>
          <p:cNvPr id="32" name="Rectangle 31"/>
          <p:cNvSpPr/>
          <p:nvPr/>
        </p:nvSpPr>
        <p:spPr>
          <a:xfrm>
            <a:off x="5562600"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110</a:t>
            </a:r>
          </a:p>
          <a:p>
            <a:pPr algn="ctr">
              <a:defRPr/>
            </a:pPr>
            <a:r>
              <a:rPr lang="en-US" sz="1000" dirty="0" smtClean="0">
                <a:solidFill>
                  <a:schemeClr val="tx1"/>
                </a:solidFill>
              </a:rPr>
              <a:t>135</a:t>
            </a:r>
          </a:p>
          <a:p>
            <a:pPr algn="ctr">
              <a:defRPr/>
            </a:pPr>
            <a:r>
              <a:rPr lang="en-US" sz="1000" dirty="0" smtClean="0">
                <a:solidFill>
                  <a:schemeClr val="tx1"/>
                </a:solidFill>
              </a:rPr>
              <a:t>120</a:t>
            </a:r>
            <a:endParaRPr lang="en-US" sz="1000" dirty="0">
              <a:solidFill>
                <a:schemeClr val="tx1"/>
              </a:solidFill>
            </a:endParaRPr>
          </a:p>
        </p:txBody>
      </p:sp>
      <p:sp>
        <p:nvSpPr>
          <p:cNvPr id="33" name="Rectangle 32"/>
          <p:cNvSpPr/>
          <p:nvPr/>
        </p:nvSpPr>
        <p:spPr>
          <a:xfrm>
            <a:off x="6523567"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112</a:t>
            </a:r>
          </a:p>
          <a:p>
            <a:pPr algn="ctr">
              <a:defRPr/>
            </a:pPr>
            <a:r>
              <a:rPr lang="en-US" sz="1000" dirty="0" smtClean="0">
                <a:solidFill>
                  <a:schemeClr val="tx1"/>
                </a:solidFill>
              </a:rPr>
              <a:t>92</a:t>
            </a:r>
          </a:p>
          <a:p>
            <a:pPr algn="ctr">
              <a:defRPr/>
            </a:pPr>
            <a:r>
              <a:rPr lang="en-US" sz="1000" dirty="0" smtClean="0">
                <a:solidFill>
                  <a:schemeClr val="tx1"/>
                </a:solidFill>
              </a:rPr>
              <a:t>56</a:t>
            </a:r>
            <a:endParaRPr lang="en-US" sz="1000" dirty="0">
              <a:solidFill>
                <a:schemeClr val="tx1"/>
              </a:solidFill>
            </a:endParaRPr>
          </a:p>
        </p:txBody>
      </p:sp>
      <p:sp>
        <p:nvSpPr>
          <p:cNvPr id="34" name="Rectangle 3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62</a:t>
            </a:r>
          </a:p>
          <a:p>
            <a:pPr algn="ctr">
              <a:defRPr/>
            </a:pPr>
            <a:r>
              <a:rPr lang="en-US" sz="1000" dirty="0" smtClean="0">
                <a:solidFill>
                  <a:schemeClr val="tx1"/>
                </a:solidFill>
              </a:rPr>
              <a:t>102</a:t>
            </a:r>
          </a:p>
          <a:p>
            <a:pPr algn="ctr">
              <a:defRPr/>
            </a:pPr>
            <a:r>
              <a:rPr lang="en-US" sz="1000" dirty="0" smtClean="0">
                <a:solidFill>
                  <a:schemeClr val="tx1"/>
                </a:solidFill>
              </a:rPr>
              <a:t>130</a:t>
            </a:r>
            <a:endParaRPr lang="en-US" sz="1000" dirty="0">
              <a:solidFill>
                <a:schemeClr val="tx1"/>
              </a:solidFill>
            </a:endParaRPr>
          </a:p>
        </p:txBody>
      </p:sp>
      <p:sp>
        <p:nvSpPr>
          <p:cNvPr id="35" name="Rectangle 34"/>
          <p:cNvSpPr/>
          <p:nvPr/>
        </p:nvSpPr>
        <p:spPr>
          <a:xfrm>
            <a:off x="8445500"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102</a:t>
            </a:r>
          </a:p>
          <a:p>
            <a:pPr algn="ctr">
              <a:defRPr/>
            </a:pPr>
            <a:r>
              <a:rPr lang="en-US" sz="1000" dirty="0" smtClean="0">
                <a:solidFill>
                  <a:schemeClr val="bg1"/>
                </a:solidFill>
              </a:rPr>
              <a:t>56</a:t>
            </a:r>
          </a:p>
          <a:p>
            <a:pPr algn="ctr">
              <a:defRPr/>
            </a:pPr>
            <a:r>
              <a:rPr lang="en-US" sz="1000" dirty="0" smtClean="0">
                <a:solidFill>
                  <a:schemeClr val="bg1"/>
                </a:solidFill>
              </a:rPr>
              <a:t>48</a:t>
            </a:r>
            <a:endParaRPr lang="en-US" sz="1000" dirty="0">
              <a:solidFill>
                <a:schemeClr val="bg1"/>
              </a:solidFill>
            </a:endParaRPr>
          </a:p>
        </p:txBody>
      </p:sp>
      <p:sp>
        <p:nvSpPr>
          <p:cNvPr id="36" name="Rectangle 35"/>
          <p:cNvSpPr/>
          <p:nvPr/>
        </p:nvSpPr>
        <p:spPr>
          <a:xfrm>
            <a:off x="9406467"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130</a:t>
            </a:r>
          </a:p>
          <a:p>
            <a:pPr algn="ctr">
              <a:defRPr/>
            </a:pPr>
            <a:r>
              <a:rPr lang="en-US" sz="1000" dirty="0" smtClean="0">
                <a:solidFill>
                  <a:schemeClr val="tx1"/>
                </a:solidFill>
              </a:rPr>
              <a:t>120</a:t>
            </a:r>
          </a:p>
          <a:p>
            <a:pPr algn="ctr">
              <a:defRPr/>
            </a:pPr>
            <a:r>
              <a:rPr lang="en-US" sz="1000" dirty="0" smtClean="0">
                <a:solidFill>
                  <a:schemeClr val="tx1"/>
                </a:solidFill>
              </a:rPr>
              <a:t>111</a:t>
            </a:r>
            <a:endParaRPr lang="en-US" sz="1000" dirty="0">
              <a:solidFill>
                <a:schemeClr val="tx1"/>
              </a:solidFill>
            </a:endParaRPr>
          </a:p>
        </p:txBody>
      </p:sp>
      <p:sp>
        <p:nvSpPr>
          <p:cNvPr id="37" name="Rectangle 3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237</a:t>
            </a:r>
          </a:p>
          <a:p>
            <a:pPr algn="ctr">
              <a:defRPr/>
            </a:pPr>
            <a:r>
              <a:rPr lang="en-US" sz="1000" dirty="0" smtClean="0">
                <a:solidFill>
                  <a:schemeClr val="tx1"/>
                </a:solidFill>
              </a:rPr>
              <a:t>237</a:t>
            </a:r>
          </a:p>
          <a:p>
            <a:pPr algn="ctr">
              <a:defRPr/>
            </a:pPr>
            <a:r>
              <a:rPr lang="en-US" sz="1000" dirty="0" smtClean="0">
                <a:solidFill>
                  <a:schemeClr val="tx1"/>
                </a:solidFill>
              </a:rPr>
              <a:t>237</a:t>
            </a:r>
            <a:endParaRPr lang="en-US" sz="1000" dirty="0">
              <a:solidFill>
                <a:schemeClr val="tx1"/>
              </a:solidFill>
            </a:endParaRPr>
          </a:p>
        </p:txBody>
      </p:sp>
      <p:sp>
        <p:nvSpPr>
          <p:cNvPr id="54" name="Rectangle 53"/>
          <p:cNvSpPr/>
          <p:nvPr/>
        </p:nvSpPr>
        <p:spPr>
          <a:xfrm>
            <a:off x="5562600"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80</a:t>
            </a:r>
          </a:p>
          <a:p>
            <a:pPr algn="ctr">
              <a:defRPr/>
            </a:pPr>
            <a:r>
              <a:rPr lang="en-US" sz="1000" dirty="0" smtClean="0">
                <a:solidFill>
                  <a:schemeClr val="tx1"/>
                </a:solidFill>
              </a:rPr>
              <a:t>119</a:t>
            </a:r>
          </a:p>
          <a:p>
            <a:pPr algn="ctr">
              <a:defRPr/>
            </a:pPr>
            <a:r>
              <a:rPr lang="en-US" sz="1000" dirty="0" smtClean="0">
                <a:solidFill>
                  <a:schemeClr val="tx1"/>
                </a:solidFill>
              </a:rPr>
              <a:t>27</a:t>
            </a:r>
            <a:endParaRPr lang="en-US" sz="1000" dirty="0">
              <a:solidFill>
                <a:schemeClr val="tx1"/>
              </a:solidFill>
            </a:endParaRPr>
          </a:p>
        </p:txBody>
      </p:sp>
      <p:sp>
        <p:nvSpPr>
          <p:cNvPr id="55" name="Rectangle 54"/>
          <p:cNvSpPr/>
          <p:nvPr/>
        </p:nvSpPr>
        <p:spPr>
          <a:xfrm>
            <a:off x="6523567"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252</a:t>
            </a:r>
          </a:p>
          <a:p>
            <a:pPr algn="ctr">
              <a:defRPr/>
            </a:pPr>
            <a:r>
              <a:rPr lang="en-US" sz="1000" dirty="0" smtClean="0">
                <a:solidFill>
                  <a:schemeClr val="tx1"/>
                </a:solidFill>
              </a:rPr>
              <a:t>174</a:t>
            </a:r>
          </a:p>
          <a:p>
            <a:pPr algn="ctr">
              <a:defRPr/>
            </a:pPr>
            <a:r>
              <a:rPr lang="en-US" sz="1000" dirty="0" smtClean="0">
                <a:solidFill>
                  <a:schemeClr val="tx1"/>
                </a:solidFill>
              </a:rPr>
              <a:t>.59</a:t>
            </a:r>
            <a:endParaRPr lang="en-US" sz="1000" dirty="0">
              <a:solidFill>
                <a:schemeClr val="tx1"/>
              </a:solidFill>
            </a:endParaRPr>
          </a:p>
        </p:txBody>
      </p:sp>
      <p:pic>
        <p:nvPicPr>
          <p:cNvPr id="58" name="Picture 6"/>
          <p:cNvPicPr>
            <a:picLocks noChangeAspect="1"/>
          </p:cNvPicPr>
          <p:nvPr/>
        </p:nvPicPr>
        <p:blipFill>
          <a:blip r:embed="rId13"/>
          <a:srcRect/>
          <a:stretch>
            <a:fillRect/>
          </a:stretch>
        </p:blipFill>
        <p:spPr bwMode="auto">
          <a:xfrm>
            <a:off x="6079067" y="3416301"/>
            <a:ext cx="25400" cy="3175"/>
          </a:xfrm>
          <a:prstGeom prst="rect">
            <a:avLst/>
          </a:prstGeom>
          <a:noFill/>
          <a:ln w="9525">
            <a:noFill/>
            <a:miter lim="800000"/>
            <a:headEnd/>
            <a:tailEnd/>
          </a:ln>
        </p:spPr>
      </p:pic>
      <p:pic>
        <p:nvPicPr>
          <p:cNvPr id="24" name="Picture 18"/>
          <p:cNvPicPr>
            <a:picLocks noChangeAspect="1"/>
          </p:cNvPicPr>
          <p:nvPr/>
        </p:nvPicPr>
        <p:blipFill rotWithShape="1">
          <a:blip r:embed="rId14"/>
          <a:srcRect l="3193" r="3193"/>
          <a:stretch/>
        </p:blipFill>
        <p:spPr bwMode="auto">
          <a:xfrm>
            <a:off x="9544052" y="5285204"/>
            <a:ext cx="2127249" cy="1482725"/>
          </a:xfrm>
          <a:prstGeom prst="rect">
            <a:avLst/>
          </a:prstGeom>
          <a:noFill/>
          <a:ln w="9525">
            <a:noFill/>
            <a:miter lim="800000"/>
            <a:headEnd/>
            <a:tailEnd/>
          </a:ln>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42675" y="5570954"/>
            <a:ext cx="1596684" cy="907785"/>
          </a:xfrm>
          <a:prstGeom prst="rect">
            <a:avLst/>
          </a:prstGeom>
        </p:spPr>
      </p:pic>
    </p:spTree>
    <p:extLst>
      <p:ext uri="{BB962C8B-B14F-4D97-AF65-F5344CB8AC3E}">
        <p14:creationId xmlns:p14="http://schemas.microsoft.com/office/powerpoint/2010/main" val="4102571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100000"/>
        </a:lnSpc>
        <a:spcBef>
          <a:spcPct val="0"/>
        </a:spcBef>
        <a:buNone/>
        <a:defRPr sz="36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5ACBF0"/>
          </p15:clr>
        </p15:guide>
        <p15:guide id="2" pos="4608">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7"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p:nvSpPr>
        <p:spPr>
          <a:xfrm>
            <a:off x="245536" y="165463"/>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27" name="Picture 33"/>
          <p:cNvPicPr>
            <a:picLocks noChangeAspect="1"/>
          </p:cNvPicPr>
          <p:nvPr/>
        </p:nvPicPr>
        <p:blipFill>
          <a:blip r:embed="rId28"/>
          <a:srcRect/>
          <a:stretch>
            <a:fillRect/>
          </a:stretch>
        </p:blipFill>
        <p:spPr bwMode="auto">
          <a:xfrm>
            <a:off x="10566401" y="5815669"/>
            <a:ext cx="1477433" cy="963613"/>
          </a:xfrm>
          <a:prstGeom prst="rect">
            <a:avLst/>
          </a:prstGeom>
          <a:noFill/>
          <a:ln w="9525">
            <a:noFill/>
            <a:miter lim="800000"/>
            <a:headEnd/>
            <a:tailEnd/>
          </a:ln>
        </p:spPr>
      </p:pic>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3"/>
          </p:nvPr>
        </p:nvSpPr>
        <p:spPr>
          <a:xfrm>
            <a:off x="413315" y="6470427"/>
            <a:ext cx="3867149"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t>File Name</a:t>
            </a:r>
            <a:endParaRPr lang="en-US" dirty="0"/>
          </a:p>
        </p:txBody>
      </p:sp>
      <p:sp>
        <p:nvSpPr>
          <p:cNvPr id="6" name="Slide Number Placeholder 5"/>
          <p:cNvSpPr>
            <a:spLocks noGrp="1"/>
          </p:cNvSpPr>
          <p:nvPr>
            <p:ph type="sldNum" sz="quarter" idx="4"/>
          </p:nvPr>
        </p:nvSpPr>
        <p:spPr>
          <a:xfrm>
            <a:off x="11074400" y="228601"/>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9"/>
          <a:srcRect/>
          <a:stretch>
            <a:fillRect/>
          </a:stretch>
        </p:blipFill>
        <p:spPr bwMode="auto">
          <a:xfrm>
            <a:off x="6079067" y="3416301"/>
            <a:ext cx="25400" cy="3175"/>
          </a:xfrm>
          <a:prstGeom prst="rect">
            <a:avLst/>
          </a:prstGeom>
          <a:noFill/>
          <a:ln w="9525">
            <a:noFill/>
            <a:miter lim="800000"/>
            <a:headEnd/>
            <a:tailEnd/>
          </a:ln>
        </p:spPr>
      </p:pic>
      <p:pic>
        <p:nvPicPr>
          <p:cNvPr id="18" name="Picture 1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994054" y="6027336"/>
            <a:ext cx="1015428" cy="577315"/>
          </a:xfrm>
          <a:prstGeom prst="rect">
            <a:avLst/>
          </a:prstGeom>
        </p:spPr>
      </p:pic>
    </p:spTree>
    <p:extLst>
      <p:ext uri="{BB962C8B-B14F-4D97-AF65-F5344CB8AC3E}">
        <p14:creationId xmlns:p14="http://schemas.microsoft.com/office/powerpoint/2010/main" val="33561259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832" y="0"/>
            <a:ext cx="11355169"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Placeholder 1"/>
          <p:cNvSpPr>
            <a:spLocks noGrp="1"/>
          </p:cNvSpPr>
          <p:nvPr>
            <p:ph type="title"/>
          </p:nvPr>
        </p:nvSpPr>
        <p:spPr>
          <a:xfrm>
            <a:off x="1294150" y="381000"/>
            <a:ext cx="9603701"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94150" y="1676400"/>
            <a:ext cx="9603701" cy="4495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272113" y="6356352"/>
            <a:ext cx="2844800" cy="365125"/>
          </a:xfrm>
          <a:prstGeom prst="rect">
            <a:avLst/>
          </a:prstGeom>
        </p:spPr>
        <p:txBody>
          <a:bodyPr vert="horz" lIns="91440" tIns="45720" rIns="91440" bIns="45720" rtlCol="0" anchor="ctr"/>
          <a:lstStyle>
            <a:lvl1pPr algn="l">
              <a:defRPr sz="900">
                <a:solidFill>
                  <a:schemeClr val="tx1">
                    <a:lumMod val="90000"/>
                    <a:lumOff val="10000"/>
                  </a:schemeClr>
                </a:solidFill>
              </a:defRPr>
            </a:lvl1pPr>
          </a:lstStyle>
          <a:p>
            <a:fld id="{3CD9712D-992A-4AB1-A5C2-575F75921AA2}" type="datetimeFigureOut">
              <a:rPr lang="en-US">
                <a:solidFill>
                  <a:srgbClr val="164B4F">
                    <a:lumMod val="90000"/>
                    <a:lumOff val="10000"/>
                  </a:srgbClr>
                </a:solidFill>
              </a:rPr>
              <a:pPr/>
              <a:t>10/19/2018</a:t>
            </a:fld>
            <a:endParaRPr>
              <a:solidFill>
                <a:srgbClr val="164B4F">
                  <a:lumMod val="90000"/>
                  <a:lumOff val="10000"/>
                </a:srgb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900">
                <a:solidFill>
                  <a:schemeClr val="tx1">
                    <a:lumMod val="90000"/>
                    <a:lumOff val="10000"/>
                  </a:schemeClr>
                </a:solidFill>
              </a:defRPr>
            </a:lvl1pPr>
          </a:lstStyle>
          <a:p>
            <a:endParaRPr>
              <a:solidFill>
                <a:srgbClr val="164B4F">
                  <a:lumMod val="90000"/>
                  <a:lumOff val="10000"/>
                </a:srgbClr>
              </a:solidFill>
            </a:endParaRPr>
          </a:p>
        </p:txBody>
      </p:sp>
      <p:sp>
        <p:nvSpPr>
          <p:cNvPr id="6" name="Slide Number Placeholder 5"/>
          <p:cNvSpPr>
            <a:spLocks noGrp="1"/>
          </p:cNvSpPr>
          <p:nvPr>
            <p:ph type="sldNum" sz="quarter" idx="4"/>
          </p:nvPr>
        </p:nvSpPr>
        <p:spPr>
          <a:xfrm>
            <a:off x="8053323" y="6356352"/>
            <a:ext cx="2844800" cy="365125"/>
          </a:xfrm>
          <a:prstGeom prst="rect">
            <a:avLst/>
          </a:prstGeom>
        </p:spPr>
        <p:txBody>
          <a:bodyPr vert="horz" lIns="91440" tIns="45720" rIns="91440" bIns="45720" rtlCol="0" anchor="ctr"/>
          <a:lstStyle>
            <a:lvl1pPr algn="r">
              <a:defRPr sz="900">
                <a:solidFill>
                  <a:schemeClr val="tx1">
                    <a:lumMod val="90000"/>
                    <a:lumOff val="10000"/>
                  </a:schemeClr>
                </a:solidFill>
              </a:defRPr>
            </a:lvl1pPr>
          </a:lstStyle>
          <a:p>
            <a:fld id="{81FEFA0A-2F20-4B60-98C6-5FFDA469AA1C}" type="slidenum">
              <a:rPr>
                <a:solidFill>
                  <a:srgbClr val="164B4F">
                    <a:lumMod val="90000"/>
                    <a:lumOff val="10000"/>
                  </a:srgbClr>
                </a:solidFill>
              </a:rPr>
              <a:pPr/>
              <a:t>‹#›</a:t>
            </a:fld>
            <a:endParaRPr>
              <a:solidFill>
                <a:srgbClr val="164B4F">
                  <a:lumMod val="90000"/>
                  <a:lumOff val="10000"/>
                </a:srgbClr>
              </a:solidFill>
            </a:endParaRPr>
          </a:p>
        </p:txBody>
      </p:sp>
    </p:spTree>
    <p:extLst>
      <p:ext uri="{BB962C8B-B14F-4D97-AF65-F5344CB8AC3E}">
        <p14:creationId xmlns:p14="http://schemas.microsoft.com/office/powerpoint/2010/main" val="21774586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5.xml"/><Relationship Id="rId1" Type="http://schemas.openxmlformats.org/officeDocument/2006/relationships/tags" Target="../tags/tag1.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5.xml"/><Relationship Id="rId1" Type="http://schemas.openxmlformats.org/officeDocument/2006/relationships/tags" Target="../tags/tag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5.xml"/><Relationship Id="rId1" Type="http://schemas.openxmlformats.org/officeDocument/2006/relationships/tags" Target="../tags/tag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crsresources.org/" TargetMode="Externa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5.xml"/><Relationship Id="rId1" Type="http://schemas.openxmlformats.org/officeDocument/2006/relationships/tags" Target="../tags/tag4.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35.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3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slideLayout" Target="../slideLayouts/slideLayout42.xml"/><Relationship Id="rId1" Type="http://schemas.openxmlformats.org/officeDocument/2006/relationships/vmlDrawing" Target="../drawings/vmlDrawing1.vml"/><Relationship Id="rId6" Type="http://schemas.openxmlformats.org/officeDocument/2006/relationships/image" Target="../media/image26.jpeg"/><Relationship Id="rId5" Type="http://schemas.openxmlformats.org/officeDocument/2006/relationships/image" Target="../media/image24.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Illinois Valley Flood Resiliency Alliance</a:t>
            </a:r>
            <a:endParaRPr lang="en-US" dirty="0"/>
          </a:p>
        </p:txBody>
      </p:sp>
      <p:sp>
        <p:nvSpPr>
          <p:cNvPr id="3" name="Subtitle 2"/>
          <p:cNvSpPr>
            <a:spLocks noGrp="1"/>
          </p:cNvSpPr>
          <p:nvPr>
            <p:ph type="subTitle" idx="1"/>
          </p:nvPr>
        </p:nvSpPr>
        <p:spPr/>
        <p:txBody>
          <a:bodyPr/>
          <a:lstStyle/>
          <a:p>
            <a:r>
              <a:rPr lang="en-US" dirty="0" smtClean="0"/>
              <a:t>Senator Sue Rezin, 38</a:t>
            </a:r>
            <a:r>
              <a:rPr lang="en-US" baseline="30000" dirty="0" smtClean="0"/>
              <a:t>th</a:t>
            </a:r>
            <a:r>
              <a:rPr lang="en-US" dirty="0" smtClean="0"/>
              <a:t> Senatorial District, Illinois</a:t>
            </a:r>
          </a:p>
          <a:p>
            <a:endParaRPr lang="en-US" sz="2000" dirty="0"/>
          </a:p>
          <a:p>
            <a:endParaRPr lang="en-US" dirty="0" smtClean="0"/>
          </a:p>
        </p:txBody>
      </p:sp>
    </p:spTree>
    <p:extLst>
      <p:ext uri="{BB962C8B-B14F-4D97-AF65-F5344CB8AC3E}">
        <p14:creationId xmlns:p14="http://schemas.microsoft.com/office/powerpoint/2010/main" val="2803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Overview</a:t>
            </a:r>
          </a:p>
        </p:txBody>
      </p:sp>
      <p:sp>
        <p:nvSpPr>
          <p:cNvPr id="3" name="Content Placeholder 2"/>
          <p:cNvSpPr>
            <a:spLocks noGrp="1"/>
          </p:cNvSpPr>
          <p:nvPr>
            <p:ph idx="1"/>
          </p:nvPr>
        </p:nvSpPr>
        <p:spPr>
          <a:xfrm>
            <a:off x="406401" y="1225550"/>
            <a:ext cx="6103256" cy="5165919"/>
          </a:xfrm>
        </p:spPr>
        <p:txBody>
          <a:bodyPr>
            <a:normAutofit lnSpcReduction="10000"/>
          </a:bodyPr>
          <a:lstStyle/>
          <a:p>
            <a:pPr marL="342900" indent="-342900">
              <a:buFont typeface="Arial" panose="020B0604020202020204" pitchFamily="34" charset="0"/>
              <a:buChar char="•"/>
            </a:pPr>
            <a:r>
              <a:rPr lang="en-US" sz="1800" dirty="0"/>
              <a:t>April 2013 flooding along the Illinois River</a:t>
            </a:r>
            <a:r>
              <a:rPr lang="en-US" sz="1800" dirty="0" smtClean="0"/>
              <a:t>.</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Communities in Bureau, </a:t>
            </a:r>
            <a:r>
              <a:rPr lang="en-US" sz="1800" dirty="0" smtClean="0"/>
              <a:t>Grundy</a:t>
            </a:r>
            <a:r>
              <a:rPr lang="en-US" sz="1800" dirty="0"/>
              <a:t>, Kendall, LaSalle, and Putnam Counties suffered major damage</a:t>
            </a:r>
            <a:r>
              <a:rPr lang="en-US" sz="1800" dirty="0" smtClean="0"/>
              <a:t>.</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Senator Sue Rezin (Illinois District </a:t>
            </a:r>
            <a:r>
              <a:rPr lang="en-US" sz="1800" dirty="0" smtClean="0"/>
              <a:t>38</a:t>
            </a:r>
            <a:r>
              <a:rPr lang="en-US" sz="1800" dirty="0"/>
              <a:t>), organized these communities to work together to create a more flood resilient region</a:t>
            </a:r>
            <a:r>
              <a:rPr lang="en-US" sz="1800" dirty="0" smtClean="0"/>
              <a:t>.</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The Illinois Valley Flood Resiliency Alliance (IVFRA) has identified needed steps for communities to be better prepared for future floods, and to implement measures to reduce flood </a:t>
            </a:r>
            <a:r>
              <a:rPr lang="en-US" sz="1800" dirty="0" smtClean="0"/>
              <a:t>damage</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It is the intention of Senator Rezin that the regional alliance formed throughout her Senate district can be replicated in other districts to create a more flood resilient State of Illinois</a:t>
            </a:r>
          </a:p>
        </p:txBody>
      </p:sp>
      <p:pic>
        <p:nvPicPr>
          <p:cNvPr id="4" name="Picture 3"/>
          <p:cNvPicPr>
            <a:picLocks noChangeAspect="1"/>
          </p:cNvPicPr>
          <p:nvPr/>
        </p:nvPicPr>
        <p:blipFill>
          <a:blip r:embed="rId2"/>
          <a:stretch>
            <a:fillRect/>
          </a:stretch>
        </p:blipFill>
        <p:spPr>
          <a:xfrm>
            <a:off x="6509657" y="1690235"/>
            <a:ext cx="5210175" cy="2919413"/>
          </a:xfrm>
          <a:prstGeom prst="rect">
            <a:avLst/>
          </a:prstGeom>
        </p:spPr>
      </p:pic>
    </p:spTree>
    <p:extLst>
      <p:ext uri="{BB962C8B-B14F-4D97-AF65-F5344CB8AC3E}">
        <p14:creationId xmlns:p14="http://schemas.microsoft.com/office/powerpoint/2010/main" val="449753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794" y="239486"/>
            <a:ext cx="8320297" cy="6392167"/>
          </a:xfrm>
          <a:prstGeom prst="rect">
            <a:avLst/>
          </a:prstGeom>
          <a:ln>
            <a:solidFill>
              <a:schemeClr val="tx1"/>
            </a:solidFill>
          </a:ln>
        </p:spPr>
      </p:pic>
    </p:spTree>
    <p:extLst>
      <p:ext uri="{BB962C8B-B14F-4D97-AF65-F5344CB8AC3E}">
        <p14:creationId xmlns:p14="http://schemas.microsoft.com/office/powerpoint/2010/main" val="2595259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227" y="428399"/>
            <a:ext cx="5540829" cy="2664505"/>
          </a:xfrm>
        </p:spPr>
        <p:txBody>
          <a:bodyPr/>
          <a:lstStyle/>
          <a:p>
            <a:r>
              <a:rPr lang="en-US" dirty="0"/>
              <a:t>Formation of the IVFRA:  a template for forming new regional </a:t>
            </a:r>
            <a:r>
              <a:rPr lang="en-US" dirty="0" smtClean="0"/>
              <a:t>coalitions</a:t>
            </a:r>
            <a:br>
              <a:rPr lang="en-US" dirty="0" smtClean="0"/>
            </a:br>
            <a:r>
              <a:rPr lang="en-US" dirty="0"/>
              <a:t/>
            </a:r>
            <a:br>
              <a:rPr lang="en-US" dirty="0"/>
            </a:br>
            <a:r>
              <a:rPr lang="en-US" dirty="0" smtClean="0"/>
              <a:t>Step 1:  Get Organized</a:t>
            </a:r>
            <a:endParaRPr lang="en-US" dirty="0"/>
          </a:p>
        </p:txBody>
      </p:sp>
      <p:graphicFrame>
        <p:nvGraphicFramePr>
          <p:cNvPr id="14" name="Content Placeholder 7"/>
          <p:cNvGraphicFramePr>
            <a:graphicFrameLocks/>
          </p:cNvGraphicFramePr>
          <p:nvPr>
            <p:extLst>
              <p:ext uri="{D42A27DB-BD31-4B8C-83A1-F6EECF244321}">
                <p14:modId xmlns:p14="http://schemas.microsoft.com/office/powerpoint/2010/main" val="1127244533"/>
              </p:ext>
            </p:extLst>
          </p:nvPr>
        </p:nvGraphicFramePr>
        <p:xfrm>
          <a:off x="1399235" y="558575"/>
          <a:ext cx="2274385" cy="5507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Bent Arrow 14"/>
          <p:cNvSpPr/>
          <p:nvPr/>
        </p:nvSpPr>
        <p:spPr>
          <a:xfrm rot="16200000">
            <a:off x="200977" y="4629348"/>
            <a:ext cx="2041894" cy="2231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a:off x="1142150" y="1822007"/>
            <a:ext cx="186636" cy="181289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905366" y="955894"/>
            <a:ext cx="1246260" cy="646331"/>
          </a:xfrm>
          <a:prstGeom prst="rect">
            <a:avLst/>
          </a:prstGeom>
          <a:noFill/>
        </p:spPr>
        <p:txBody>
          <a:bodyPr wrap="square" rtlCol="0">
            <a:spAutoFit/>
          </a:bodyPr>
          <a:lstStyle/>
          <a:p>
            <a:r>
              <a:rPr lang="en-US" dirty="0"/>
              <a:t>Get Organized</a:t>
            </a:r>
          </a:p>
        </p:txBody>
      </p:sp>
      <p:sp>
        <p:nvSpPr>
          <p:cNvPr id="18" name="Right Brace 17"/>
          <p:cNvSpPr/>
          <p:nvPr/>
        </p:nvSpPr>
        <p:spPr>
          <a:xfrm>
            <a:off x="3742294" y="656681"/>
            <a:ext cx="110473" cy="110397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4018667" y="2795796"/>
            <a:ext cx="1108252" cy="646331"/>
          </a:xfrm>
          <a:prstGeom prst="rect">
            <a:avLst/>
          </a:prstGeom>
          <a:noFill/>
        </p:spPr>
        <p:txBody>
          <a:bodyPr wrap="none" rtlCol="0">
            <a:spAutoFit/>
          </a:bodyPr>
          <a:lstStyle/>
          <a:p>
            <a:r>
              <a:rPr lang="en-US" dirty="0"/>
              <a:t>Set</a:t>
            </a:r>
          </a:p>
          <a:p>
            <a:r>
              <a:rPr lang="en-US" dirty="0"/>
              <a:t>Strategies</a:t>
            </a:r>
          </a:p>
        </p:txBody>
      </p:sp>
      <p:sp>
        <p:nvSpPr>
          <p:cNvPr id="20" name="Right Brace 19"/>
          <p:cNvSpPr/>
          <p:nvPr/>
        </p:nvSpPr>
        <p:spPr>
          <a:xfrm>
            <a:off x="3753979" y="2341600"/>
            <a:ext cx="110473" cy="155472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3753979" y="4351304"/>
            <a:ext cx="110473" cy="110397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018667" y="4569209"/>
            <a:ext cx="1213281" cy="646331"/>
          </a:xfrm>
          <a:prstGeom prst="rect">
            <a:avLst/>
          </a:prstGeom>
          <a:noFill/>
        </p:spPr>
        <p:txBody>
          <a:bodyPr wrap="none" rtlCol="0">
            <a:spAutoFit/>
          </a:bodyPr>
          <a:lstStyle/>
          <a:p>
            <a:r>
              <a:rPr lang="en-US" dirty="0"/>
              <a:t>Implement</a:t>
            </a:r>
          </a:p>
          <a:p>
            <a:r>
              <a:rPr lang="en-US" dirty="0"/>
              <a:t>Plan</a:t>
            </a:r>
          </a:p>
        </p:txBody>
      </p:sp>
      <p:sp>
        <p:nvSpPr>
          <p:cNvPr id="4" name="Rounded Rectangle 3"/>
          <p:cNvSpPr/>
          <p:nvPr/>
        </p:nvSpPr>
        <p:spPr>
          <a:xfrm>
            <a:off x="903049" y="558806"/>
            <a:ext cx="4195979" cy="15514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61769" y="6099962"/>
            <a:ext cx="1949316" cy="369332"/>
          </a:xfrm>
          <a:prstGeom prst="rect">
            <a:avLst/>
          </a:prstGeom>
          <a:noFill/>
        </p:spPr>
        <p:txBody>
          <a:bodyPr wrap="none" rtlCol="0">
            <a:spAutoFit/>
          </a:bodyPr>
          <a:lstStyle/>
          <a:p>
            <a:r>
              <a:rPr lang="en-US" dirty="0"/>
              <a:t>FEMA 10-step plan</a:t>
            </a:r>
          </a:p>
        </p:txBody>
      </p:sp>
    </p:spTree>
    <p:extLst>
      <p:ext uri="{BB962C8B-B14F-4D97-AF65-F5344CB8AC3E}">
        <p14:creationId xmlns:p14="http://schemas.microsoft.com/office/powerpoint/2010/main" val="2264681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Get Organized</a:t>
            </a:r>
          </a:p>
        </p:txBody>
      </p:sp>
      <p:sp>
        <p:nvSpPr>
          <p:cNvPr id="7" name="TextBox 6"/>
          <p:cNvSpPr txBox="1"/>
          <p:nvPr/>
        </p:nvSpPr>
        <p:spPr>
          <a:xfrm>
            <a:off x="406400" y="1204339"/>
            <a:ext cx="11513457" cy="3139321"/>
          </a:xfrm>
          <a:prstGeom prst="rect">
            <a:avLst/>
          </a:prstGeom>
          <a:noFill/>
        </p:spPr>
        <p:txBody>
          <a:bodyPr wrap="square" rtlCol="0">
            <a:spAutoFit/>
          </a:bodyPr>
          <a:lstStyle/>
          <a:p>
            <a:r>
              <a:rPr lang="en-US" sz="2400" b="1" dirty="0" smtClean="0"/>
              <a:t>Initial Organization of Illinois </a:t>
            </a:r>
            <a:r>
              <a:rPr lang="en-US" sz="2400" b="1" dirty="0"/>
              <a:t>Valley Flood Resiliency Alliance</a:t>
            </a:r>
          </a:p>
          <a:p>
            <a:endParaRPr lang="en-US" sz="2400" dirty="0"/>
          </a:p>
          <a:p>
            <a:pPr marL="285750" indent="-285750">
              <a:buFont typeface="Arial" panose="020B0604020202020204" pitchFamily="34" charset="0"/>
              <a:buChar char="•"/>
            </a:pPr>
            <a:r>
              <a:rPr lang="en-US" sz="2200" dirty="0"/>
              <a:t>Working with the City of Ottawa and the Illinois Office of Water Resources, Illinois State Senator Sue </a:t>
            </a:r>
            <a:r>
              <a:rPr lang="en-US" sz="2200" dirty="0" err="1"/>
              <a:t>Rezin</a:t>
            </a:r>
            <a:r>
              <a:rPr lang="en-US" sz="2200" dirty="0"/>
              <a:t> (38</a:t>
            </a:r>
            <a:r>
              <a:rPr lang="en-US" sz="2200" baseline="30000" dirty="0"/>
              <a:t>th</a:t>
            </a:r>
            <a:r>
              <a:rPr lang="en-US" sz="2200" dirty="0"/>
              <a:t> district) formed a coalition of communities to work together and develop watershed-wide strategies to reduce future flood damages</a:t>
            </a:r>
          </a:p>
          <a:p>
            <a:endParaRPr lang="en-US" sz="2200" dirty="0"/>
          </a:p>
          <a:p>
            <a:pPr marL="285750" indent="-285750">
              <a:buFont typeface="Arial" panose="020B0604020202020204" pitchFamily="34" charset="0"/>
              <a:buChar char="•"/>
            </a:pPr>
            <a:r>
              <a:rPr lang="en-US" sz="2200" dirty="0"/>
              <a:t>Formed in 2013, the Illinois Valley Flood Resiliency Alliance now includes 5 counties and 18 communities</a:t>
            </a:r>
          </a:p>
          <a:p>
            <a:endParaRPr lang="en-US" dirty="0"/>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316" y="3913867"/>
            <a:ext cx="5334000" cy="2667000"/>
          </a:xfrm>
          <a:prstGeom prst="rect">
            <a:avLst/>
          </a:prstGeom>
        </p:spPr>
      </p:pic>
    </p:spTree>
    <p:extLst>
      <p:ext uri="{BB962C8B-B14F-4D97-AF65-F5344CB8AC3E}">
        <p14:creationId xmlns:p14="http://schemas.microsoft.com/office/powerpoint/2010/main" val="855417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Get Organized</a:t>
            </a:r>
          </a:p>
        </p:txBody>
      </p:sp>
      <p:sp>
        <p:nvSpPr>
          <p:cNvPr id="7" name="TextBox 6"/>
          <p:cNvSpPr txBox="1"/>
          <p:nvPr/>
        </p:nvSpPr>
        <p:spPr>
          <a:xfrm>
            <a:off x="5207000" y="1233489"/>
            <a:ext cx="6298699" cy="4154984"/>
          </a:xfrm>
          <a:prstGeom prst="rect">
            <a:avLst/>
          </a:prstGeom>
          <a:noFill/>
        </p:spPr>
        <p:txBody>
          <a:bodyPr wrap="square" rtlCol="0">
            <a:spAutoFit/>
          </a:bodyPr>
          <a:lstStyle/>
          <a:p>
            <a:r>
              <a:rPr lang="en-US" sz="2400" b="1" dirty="0"/>
              <a:t>Public involvement</a:t>
            </a:r>
          </a:p>
          <a:p>
            <a:endParaRPr lang="en-US" sz="2400" dirty="0"/>
          </a:p>
          <a:p>
            <a:pPr marL="285750" indent="-285750">
              <a:buFont typeface="Arial" panose="020B0604020202020204" pitchFamily="34" charset="0"/>
              <a:buChar char="•"/>
            </a:pPr>
            <a:r>
              <a:rPr lang="en-US" sz="2400" dirty="0"/>
              <a:t>The Illinois Valley Flood Resiliency Alliance has encouraged communities to reach out to citizens and develop strategies to reduce flood risk exposure and increase flood insurance coverage.</a:t>
            </a:r>
          </a:p>
          <a:p>
            <a:pPr marL="742950" lvl="1" indent="-285750">
              <a:buFont typeface="Arial" panose="020B0604020202020204" pitchFamily="34" charset="0"/>
              <a:buChar char="•"/>
            </a:pPr>
            <a:r>
              <a:rPr lang="en-US" sz="2400" dirty="0"/>
              <a:t>Insurance agent workshops</a:t>
            </a:r>
          </a:p>
          <a:p>
            <a:pPr marL="742950" lvl="1" indent="-285750">
              <a:buFont typeface="Arial" panose="020B0604020202020204" pitchFamily="34" charset="0"/>
              <a:buChar char="•"/>
            </a:pPr>
            <a:r>
              <a:rPr lang="en-US" sz="2400" dirty="0"/>
              <a:t>Realtor workshops</a:t>
            </a:r>
          </a:p>
          <a:p>
            <a:pPr marL="742950" lvl="1" indent="-285750">
              <a:buFont typeface="Arial" panose="020B0604020202020204" pitchFamily="34" charset="0"/>
              <a:buChar char="•"/>
            </a:pPr>
            <a:r>
              <a:rPr lang="en-US" sz="2400" dirty="0"/>
              <a:t>Public meeting </a:t>
            </a:r>
          </a:p>
          <a:p>
            <a:endParaRPr lang="en-US" sz="2400" dirty="0"/>
          </a:p>
        </p:txBody>
      </p:sp>
      <p:pic>
        <p:nvPicPr>
          <p:cNvPr id="3" name="Picture 2"/>
          <p:cNvPicPr>
            <a:picLocks noChangeAspect="1"/>
          </p:cNvPicPr>
          <p:nvPr/>
        </p:nvPicPr>
        <p:blipFill>
          <a:blip r:embed="rId2"/>
          <a:stretch>
            <a:fillRect/>
          </a:stretch>
        </p:blipFill>
        <p:spPr>
          <a:xfrm>
            <a:off x="918029" y="1081089"/>
            <a:ext cx="3971925" cy="5183505"/>
          </a:xfrm>
          <a:prstGeom prst="rect">
            <a:avLst/>
          </a:prstGeom>
        </p:spPr>
      </p:pic>
    </p:spTree>
    <p:extLst>
      <p:ext uri="{BB962C8B-B14F-4D97-AF65-F5344CB8AC3E}">
        <p14:creationId xmlns:p14="http://schemas.microsoft.com/office/powerpoint/2010/main" val="1243722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Get Organized</a:t>
            </a:r>
          </a:p>
        </p:txBody>
      </p:sp>
      <p:sp>
        <p:nvSpPr>
          <p:cNvPr id="7" name="TextBox 6"/>
          <p:cNvSpPr txBox="1"/>
          <p:nvPr/>
        </p:nvSpPr>
        <p:spPr>
          <a:xfrm>
            <a:off x="406400" y="1312100"/>
            <a:ext cx="5990646" cy="4616648"/>
          </a:xfrm>
          <a:prstGeom prst="rect">
            <a:avLst/>
          </a:prstGeom>
          <a:noFill/>
        </p:spPr>
        <p:txBody>
          <a:bodyPr wrap="square" rtlCol="0">
            <a:spAutoFit/>
          </a:bodyPr>
          <a:lstStyle/>
          <a:p>
            <a:r>
              <a:rPr lang="en-US" sz="2400" b="1" dirty="0"/>
              <a:t>Other Agencies and Organizations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Illinois Office of Water Resources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Illinois Emergency Management Agency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Northcentral Illinois Council of Governments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University of Illinois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Illinois State Water Survey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 Army Corps of Engineers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Natural Resources &amp; Conservation </a:t>
            </a:r>
            <a:r>
              <a:rPr lang="en-US" dirty="0" smtClean="0"/>
              <a:t>Service</a:t>
            </a:r>
            <a:endParaRPr lang="en-US" dirty="0"/>
          </a:p>
          <a:p>
            <a:endParaRPr lang="en-US" dirty="0"/>
          </a:p>
        </p:txBody>
      </p:sp>
      <p:pic>
        <p:nvPicPr>
          <p:cNvPr id="23" name="Picture 22"/>
          <p:cNvPicPr>
            <a:picLocks noChangeAspect="1"/>
          </p:cNvPicPr>
          <p:nvPr/>
        </p:nvPicPr>
        <p:blipFill>
          <a:blip r:embed="rId2"/>
          <a:stretch>
            <a:fillRect/>
          </a:stretch>
        </p:blipFill>
        <p:spPr>
          <a:xfrm>
            <a:off x="6221185" y="1898423"/>
            <a:ext cx="5257800" cy="2943225"/>
          </a:xfrm>
          <a:prstGeom prst="rect">
            <a:avLst/>
          </a:prstGeom>
        </p:spPr>
      </p:pic>
    </p:spTree>
    <p:extLst>
      <p:ext uri="{BB962C8B-B14F-4D97-AF65-F5344CB8AC3E}">
        <p14:creationId xmlns:p14="http://schemas.microsoft.com/office/powerpoint/2010/main" val="1582867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227" y="428399"/>
            <a:ext cx="5540829" cy="2664505"/>
          </a:xfrm>
        </p:spPr>
        <p:txBody>
          <a:bodyPr/>
          <a:lstStyle/>
          <a:p>
            <a:r>
              <a:rPr lang="en-US" dirty="0"/>
              <a:t>Formation of the IVFRA:  a template for forming new regional </a:t>
            </a:r>
            <a:r>
              <a:rPr lang="en-US" dirty="0" smtClean="0"/>
              <a:t>coalitions</a:t>
            </a:r>
            <a:br>
              <a:rPr lang="en-US" dirty="0" smtClean="0"/>
            </a:br>
            <a:r>
              <a:rPr lang="en-US" dirty="0"/>
              <a:t/>
            </a:r>
            <a:br>
              <a:rPr lang="en-US" dirty="0"/>
            </a:br>
            <a:r>
              <a:rPr lang="en-US" dirty="0" smtClean="0"/>
              <a:t>Step 2:  Set Strategies</a:t>
            </a:r>
            <a:endParaRPr lang="en-US" dirty="0"/>
          </a:p>
        </p:txBody>
      </p:sp>
      <p:graphicFrame>
        <p:nvGraphicFramePr>
          <p:cNvPr id="14" name="Content Placeholder 7"/>
          <p:cNvGraphicFramePr>
            <a:graphicFrameLocks/>
          </p:cNvGraphicFramePr>
          <p:nvPr>
            <p:extLst/>
          </p:nvPr>
        </p:nvGraphicFramePr>
        <p:xfrm>
          <a:off x="1399235" y="558575"/>
          <a:ext cx="2274385" cy="5507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Bent Arrow 14"/>
          <p:cNvSpPr/>
          <p:nvPr/>
        </p:nvSpPr>
        <p:spPr>
          <a:xfrm rot="16200000">
            <a:off x="200977" y="4629348"/>
            <a:ext cx="2041894" cy="2231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a:off x="1142150" y="1822007"/>
            <a:ext cx="186636" cy="181289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905366" y="955894"/>
            <a:ext cx="1246260" cy="646331"/>
          </a:xfrm>
          <a:prstGeom prst="rect">
            <a:avLst/>
          </a:prstGeom>
          <a:noFill/>
        </p:spPr>
        <p:txBody>
          <a:bodyPr wrap="square" rtlCol="0">
            <a:spAutoFit/>
          </a:bodyPr>
          <a:lstStyle/>
          <a:p>
            <a:r>
              <a:rPr lang="en-US" dirty="0"/>
              <a:t>Get Organized</a:t>
            </a:r>
          </a:p>
        </p:txBody>
      </p:sp>
      <p:sp>
        <p:nvSpPr>
          <p:cNvPr id="18" name="Right Brace 17"/>
          <p:cNvSpPr/>
          <p:nvPr/>
        </p:nvSpPr>
        <p:spPr>
          <a:xfrm>
            <a:off x="3742294" y="656681"/>
            <a:ext cx="110473" cy="110397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4018667" y="2795796"/>
            <a:ext cx="1108252" cy="646331"/>
          </a:xfrm>
          <a:prstGeom prst="rect">
            <a:avLst/>
          </a:prstGeom>
          <a:noFill/>
        </p:spPr>
        <p:txBody>
          <a:bodyPr wrap="none" rtlCol="0">
            <a:spAutoFit/>
          </a:bodyPr>
          <a:lstStyle/>
          <a:p>
            <a:r>
              <a:rPr lang="en-US" dirty="0"/>
              <a:t>Set</a:t>
            </a:r>
          </a:p>
          <a:p>
            <a:r>
              <a:rPr lang="en-US" dirty="0"/>
              <a:t>Strategies</a:t>
            </a:r>
          </a:p>
        </p:txBody>
      </p:sp>
      <p:sp>
        <p:nvSpPr>
          <p:cNvPr id="20" name="Right Brace 19"/>
          <p:cNvSpPr/>
          <p:nvPr/>
        </p:nvSpPr>
        <p:spPr>
          <a:xfrm>
            <a:off x="3753979" y="2341600"/>
            <a:ext cx="110473" cy="155472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3753979" y="4351304"/>
            <a:ext cx="110473" cy="110397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018667" y="4569209"/>
            <a:ext cx="1213281" cy="646331"/>
          </a:xfrm>
          <a:prstGeom prst="rect">
            <a:avLst/>
          </a:prstGeom>
          <a:noFill/>
        </p:spPr>
        <p:txBody>
          <a:bodyPr wrap="none" rtlCol="0">
            <a:spAutoFit/>
          </a:bodyPr>
          <a:lstStyle/>
          <a:p>
            <a:r>
              <a:rPr lang="en-US" dirty="0"/>
              <a:t>Implement</a:t>
            </a:r>
          </a:p>
          <a:p>
            <a:r>
              <a:rPr lang="en-US" dirty="0"/>
              <a:t>Plan</a:t>
            </a:r>
          </a:p>
        </p:txBody>
      </p:sp>
      <p:sp>
        <p:nvSpPr>
          <p:cNvPr id="4" name="Rounded Rectangle 3"/>
          <p:cNvSpPr/>
          <p:nvPr/>
        </p:nvSpPr>
        <p:spPr>
          <a:xfrm>
            <a:off x="987528" y="2103654"/>
            <a:ext cx="4195979" cy="221330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61769" y="6099962"/>
            <a:ext cx="1949316" cy="369332"/>
          </a:xfrm>
          <a:prstGeom prst="rect">
            <a:avLst/>
          </a:prstGeom>
          <a:noFill/>
        </p:spPr>
        <p:txBody>
          <a:bodyPr wrap="none" rtlCol="0">
            <a:spAutoFit/>
          </a:bodyPr>
          <a:lstStyle/>
          <a:p>
            <a:r>
              <a:rPr lang="en-US" dirty="0"/>
              <a:t>FEMA 10-step plan</a:t>
            </a:r>
          </a:p>
        </p:txBody>
      </p:sp>
    </p:spTree>
    <p:extLst>
      <p:ext uri="{BB962C8B-B14F-4D97-AF65-F5344CB8AC3E}">
        <p14:creationId xmlns:p14="http://schemas.microsoft.com/office/powerpoint/2010/main" val="4063992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Set Strategies</a:t>
            </a:r>
          </a:p>
        </p:txBody>
      </p:sp>
      <p:sp>
        <p:nvSpPr>
          <p:cNvPr id="7" name="TextBox 6"/>
          <p:cNvSpPr txBox="1"/>
          <p:nvPr/>
        </p:nvSpPr>
        <p:spPr>
          <a:xfrm>
            <a:off x="6618513" y="1081089"/>
            <a:ext cx="5110435" cy="4801314"/>
          </a:xfrm>
          <a:prstGeom prst="rect">
            <a:avLst/>
          </a:prstGeom>
          <a:noFill/>
        </p:spPr>
        <p:txBody>
          <a:bodyPr wrap="square" rtlCol="0">
            <a:spAutoFit/>
          </a:bodyPr>
          <a:lstStyle/>
          <a:p>
            <a:r>
              <a:rPr lang="en-US" sz="2400" b="1" dirty="0"/>
              <a:t>Problem:</a:t>
            </a:r>
          </a:p>
          <a:p>
            <a:endParaRPr lang="en-US" dirty="0"/>
          </a:p>
          <a:p>
            <a:pPr marL="342900" indent="-342900">
              <a:buFont typeface="+mj-lt"/>
              <a:buAutoNum type="arabicPeriod"/>
            </a:pPr>
            <a:r>
              <a:rPr lang="en-US" sz="2400" dirty="0"/>
              <a:t>Every county in Illinois has had at least one declared flood disaster since 1993</a:t>
            </a:r>
          </a:p>
          <a:p>
            <a:pPr marL="342900" indent="-342900">
              <a:buFont typeface="+mj-lt"/>
              <a:buAutoNum type="arabicPeriod"/>
            </a:pPr>
            <a:endParaRPr lang="en-US" sz="2400" dirty="0"/>
          </a:p>
          <a:p>
            <a:pPr marL="342900" indent="-342900">
              <a:buFont typeface="+mj-lt"/>
              <a:buAutoNum type="arabicPeriod"/>
            </a:pPr>
            <a:r>
              <a:rPr lang="en-US" sz="2400" dirty="0"/>
              <a:t>Total flood damages in Illinois have been estimated to exceed $200 billion</a:t>
            </a:r>
          </a:p>
          <a:p>
            <a:pPr marL="342900" indent="-342900">
              <a:buFont typeface="+mj-lt"/>
              <a:buAutoNum type="arabicPeriod"/>
            </a:pPr>
            <a:endParaRPr lang="en-US" sz="2400" dirty="0"/>
          </a:p>
          <a:p>
            <a:pPr marL="342900" indent="-342900">
              <a:buFont typeface="+mj-lt"/>
              <a:buAutoNum type="arabicPeriod"/>
            </a:pPr>
            <a:r>
              <a:rPr lang="en-US" sz="2400" dirty="0"/>
              <a:t>Record flooding occurred along the Illinois River in the spring of 2013</a:t>
            </a:r>
          </a:p>
        </p:txBody>
      </p:sp>
      <p:pic>
        <p:nvPicPr>
          <p:cNvPr id="5" name="Picture 4"/>
          <p:cNvPicPr>
            <a:picLocks noChangeAspect="1"/>
          </p:cNvPicPr>
          <p:nvPr/>
        </p:nvPicPr>
        <p:blipFill>
          <a:blip r:embed="rId2"/>
          <a:stretch>
            <a:fillRect/>
          </a:stretch>
        </p:blipFill>
        <p:spPr>
          <a:xfrm>
            <a:off x="1121908" y="3677329"/>
            <a:ext cx="5224463" cy="2919413"/>
          </a:xfrm>
          <a:prstGeom prst="rect">
            <a:avLst/>
          </a:prstGeom>
        </p:spPr>
      </p:pic>
      <p:pic>
        <p:nvPicPr>
          <p:cNvPr id="3" name="Picture 2"/>
          <p:cNvPicPr>
            <a:picLocks noChangeAspect="1"/>
          </p:cNvPicPr>
          <p:nvPr/>
        </p:nvPicPr>
        <p:blipFill>
          <a:blip r:embed="rId3"/>
          <a:stretch>
            <a:fillRect/>
          </a:stretch>
        </p:blipFill>
        <p:spPr>
          <a:xfrm>
            <a:off x="406400" y="1081089"/>
            <a:ext cx="4130040" cy="3131820"/>
          </a:xfrm>
          <a:prstGeom prst="rect">
            <a:avLst/>
          </a:prstGeom>
        </p:spPr>
      </p:pic>
    </p:spTree>
    <p:extLst>
      <p:ext uri="{BB962C8B-B14F-4D97-AF65-F5344CB8AC3E}">
        <p14:creationId xmlns:p14="http://schemas.microsoft.com/office/powerpoint/2010/main" val="1170565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Set Strategies</a:t>
            </a:r>
          </a:p>
        </p:txBody>
      </p:sp>
      <p:sp>
        <p:nvSpPr>
          <p:cNvPr id="7" name="TextBox 6"/>
          <p:cNvSpPr txBox="1"/>
          <p:nvPr/>
        </p:nvSpPr>
        <p:spPr>
          <a:xfrm>
            <a:off x="4821466" y="1081089"/>
            <a:ext cx="6760934" cy="4739759"/>
          </a:xfrm>
          <a:prstGeom prst="rect">
            <a:avLst/>
          </a:prstGeom>
          <a:noFill/>
        </p:spPr>
        <p:txBody>
          <a:bodyPr wrap="square" rtlCol="0">
            <a:spAutoFit/>
          </a:bodyPr>
          <a:lstStyle/>
          <a:p>
            <a:r>
              <a:rPr lang="en-US" sz="2400" b="1" dirty="0"/>
              <a:t>The missions of the IVFRA are:</a:t>
            </a:r>
          </a:p>
          <a:p>
            <a:endParaRPr lang="en-US" dirty="0"/>
          </a:p>
          <a:p>
            <a:pPr marL="342900" indent="-342900">
              <a:buFont typeface="+mj-lt"/>
              <a:buAutoNum type="arabicPeriod"/>
            </a:pPr>
            <a:r>
              <a:rPr lang="en-US" sz="2000" dirty="0"/>
              <a:t>Have someone in each community become trained in floodplain management and become a Certified Floodplain Manager</a:t>
            </a:r>
          </a:p>
          <a:p>
            <a:endParaRPr lang="en-US" sz="2000" dirty="0"/>
          </a:p>
          <a:p>
            <a:pPr marL="457200" indent="-457200">
              <a:buAutoNum type="arabicPeriod" startAt="2"/>
            </a:pPr>
            <a:r>
              <a:rPr lang="en-US" sz="2000" dirty="0" smtClean="0"/>
              <a:t>Have </a:t>
            </a:r>
            <a:r>
              <a:rPr lang="en-US" sz="2000" dirty="0"/>
              <a:t>each community join the National </a:t>
            </a:r>
            <a:r>
              <a:rPr lang="en-US" sz="2000" dirty="0" smtClean="0"/>
              <a:t>Flood Insurance Program’s </a:t>
            </a:r>
            <a:r>
              <a:rPr lang="en-US" sz="2000" dirty="0"/>
              <a:t>Community Rating System and pursue flood </a:t>
            </a:r>
            <a:r>
              <a:rPr lang="en-US" sz="2000" dirty="0" smtClean="0"/>
              <a:t>insurance </a:t>
            </a:r>
            <a:r>
              <a:rPr lang="en-US" sz="2000" dirty="0"/>
              <a:t>discounts</a:t>
            </a:r>
          </a:p>
          <a:p>
            <a:pPr marL="342900" indent="-342900">
              <a:buFont typeface="+mj-lt"/>
              <a:buAutoNum type="arabicPeriod"/>
            </a:pPr>
            <a:endParaRPr lang="en-US" sz="2000" dirty="0"/>
          </a:p>
          <a:p>
            <a:r>
              <a:rPr lang="en-US" sz="2000" dirty="0"/>
              <a:t>3.  Have each community join the Illinois Association for</a:t>
            </a:r>
          </a:p>
          <a:p>
            <a:r>
              <a:rPr lang="en-US" sz="2000" dirty="0"/>
              <a:t>     Floodplain and Storm water Management (IAFSM)</a:t>
            </a:r>
          </a:p>
          <a:p>
            <a:pPr marL="342900" indent="-342900">
              <a:buFont typeface="+mj-lt"/>
              <a:buAutoNum type="arabicPeriod"/>
            </a:pPr>
            <a:endParaRPr lang="en-US" sz="2000" dirty="0"/>
          </a:p>
          <a:p>
            <a:pPr marL="457200" indent="-457200">
              <a:buAutoNum type="arabicPeriod" startAt="4"/>
            </a:pPr>
            <a:r>
              <a:rPr lang="en-US" sz="2000" dirty="0" smtClean="0"/>
              <a:t>Encourage </a:t>
            </a:r>
            <a:r>
              <a:rPr lang="en-US" sz="2000" dirty="0"/>
              <a:t>each community to adopt and enforce </a:t>
            </a:r>
            <a:r>
              <a:rPr lang="en-US" sz="2000" dirty="0" smtClean="0"/>
              <a:t>higher regulatory </a:t>
            </a:r>
            <a:r>
              <a:rPr lang="en-US" sz="2000" dirty="0"/>
              <a:t>standards within their floodplains</a:t>
            </a:r>
          </a:p>
        </p:txBody>
      </p:sp>
      <p:pic>
        <p:nvPicPr>
          <p:cNvPr id="24" name="Picture 23"/>
          <p:cNvPicPr>
            <a:picLocks noChangeAspect="1"/>
          </p:cNvPicPr>
          <p:nvPr/>
        </p:nvPicPr>
        <p:blipFill>
          <a:blip r:embed="rId2"/>
          <a:stretch>
            <a:fillRect/>
          </a:stretch>
        </p:blipFill>
        <p:spPr>
          <a:xfrm>
            <a:off x="647021" y="2083447"/>
            <a:ext cx="3933825" cy="2928938"/>
          </a:xfrm>
          <a:prstGeom prst="rect">
            <a:avLst/>
          </a:prstGeom>
        </p:spPr>
      </p:pic>
    </p:spTree>
    <p:extLst>
      <p:ext uri="{BB962C8B-B14F-4D97-AF65-F5344CB8AC3E}">
        <p14:creationId xmlns:p14="http://schemas.microsoft.com/office/powerpoint/2010/main" val="433833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Set Strategies</a:t>
            </a:r>
          </a:p>
        </p:txBody>
      </p:sp>
      <p:sp>
        <p:nvSpPr>
          <p:cNvPr id="7" name="TextBox 6"/>
          <p:cNvSpPr txBox="1"/>
          <p:nvPr/>
        </p:nvSpPr>
        <p:spPr>
          <a:xfrm>
            <a:off x="799618" y="1081089"/>
            <a:ext cx="7203040" cy="5370701"/>
          </a:xfrm>
          <a:prstGeom prst="rect">
            <a:avLst/>
          </a:prstGeom>
          <a:noFill/>
        </p:spPr>
        <p:txBody>
          <a:bodyPr wrap="square" rtlCol="0">
            <a:spAutoFit/>
          </a:bodyPr>
          <a:lstStyle/>
          <a:p>
            <a:r>
              <a:rPr lang="en-US" dirty="0" smtClean="0"/>
              <a:t>The IVFRA continues to build on its mission points and </a:t>
            </a:r>
            <a:r>
              <a:rPr lang="en-US" dirty="0"/>
              <a:t>review mitigation strategies to strengthen the coalition</a:t>
            </a:r>
            <a:r>
              <a:rPr lang="en-US" sz="2000" dirty="0"/>
              <a:t>:</a:t>
            </a:r>
          </a:p>
          <a:p>
            <a:endParaRPr lang="en-US" sz="900" dirty="0"/>
          </a:p>
          <a:p>
            <a:endParaRPr lang="en-US" sz="900" dirty="0"/>
          </a:p>
          <a:p>
            <a:pPr marL="914400" lvl="1" indent="-457200">
              <a:buFont typeface="+mj-lt"/>
              <a:buAutoNum type="arabicPeriod"/>
            </a:pPr>
            <a:r>
              <a:rPr lang="en-US" sz="1600" b="1" dirty="0"/>
              <a:t>Preventative Measures</a:t>
            </a:r>
          </a:p>
          <a:p>
            <a:pPr lvl="2"/>
            <a:r>
              <a:rPr lang="en-US" sz="1600" dirty="0"/>
              <a:t>Consideration of codes, regulations, and higher standards</a:t>
            </a:r>
          </a:p>
          <a:p>
            <a:pPr lvl="1"/>
            <a:endParaRPr lang="en-US" sz="900" dirty="0"/>
          </a:p>
          <a:p>
            <a:pPr lvl="1"/>
            <a:r>
              <a:rPr lang="en-US" sz="1600" b="1" dirty="0"/>
              <a:t>2.	Property Protection</a:t>
            </a:r>
          </a:p>
          <a:p>
            <a:pPr lvl="2"/>
            <a:r>
              <a:rPr lang="en-US" sz="1600" dirty="0"/>
              <a:t>Review of elevation, acquisition, flood proof existing buildings</a:t>
            </a:r>
          </a:p>
          <a:p>
            <a:pPr marL="914400" lvl="1" indent="-457200">
              <a:buFont typeface="+mj-lt"/>
              <a:buAutoNum type="arabicPeriod"/>
            </a:pPr>
            <a:endParaRPr lang="en-US" sz="900" dirty="0"/>
          </a:p>
          <a:p>
            <a:pPr lvl="1"/>
            <a:r>
              <a:rPr lang="en-US" sz="1600" b="1" dirty="0"/>
              <a:t>3.	Structural Projects</a:t>
            </a:r>
          </a:p>
          <a:p>
            <a:pPr lvl="2"/>
            <a:r>
              <a:rPr lang="en-US" sz="1600" dirty="0"/>
              <a:t>Evaluation of flood control needs, protect infrastructure </a:t>
            </a:r>
          </a:p>
          <a:p>
            <a:pPr marL="914400" lvl="1" indent="-457200">
              <a:buFont typeface="+mj-lt"/>
              <a:buAutoNum type="arabicPeriod"/>
            </a:pPr>
            <a:endParaRPr lang="en-US" sz="900" dirty="0"/>
          </a:p>
          <a:p>
            <a:pPr lvl="1"/>
            <a:r>
              <a:rPr lang="en-US" sz="1600" b="1" dirty="0"/>
              <a:t>4. 	Resource Protection</a:t>
            </a:r>
          </a:p>
          <a:p>
            <a:pPr lvl="2"/>
            <a:r>
              <a:rPr lang="en-US" sz="1600" dirty="0"/>
              <a:t>Attention to shorelines, wetlands protection, environmental concerns</a:t>
            </a:r>
          </a:p>
          <a:p>
            <a:pPr marL="914400" lvl="1" indent="-457200">
              <a:buFont typeface="+mj-lt"/>
              <a:buAutoNum type="arabicPeriod"/>
            </a:pPr>
            <a:endParaRPr lang="en-US" sz="900" dirty="0"/>
          </a:p>
          <a:p>
            <a:pPr lvl="1"/>
            <a:r>
              <a:rPr lang="en-US" sz="1600" b="1" dirty="0"/>
              <a:t>5.	Emergency Services</a:t>
            </a:r>
          </a:p>
          <a:p>
            <a:pPr lvl="2"/>
            <a:r>
              <a:rPr lang="en-US" sz="1600" dirty="0"/>
              <a:t>Assessment of flood warning, response needs for critical facilities and people</a:t>
            </a:r>
          </a:p>
          <a:p>
            <a:pPr marL="914400" lvl="1" indent="-457200">
              <a:buFont typeface="+mj-lt"/>
              <a:buAutoNum type="arabicPeriod"/>
            </a:pPr>
            <a:endParaRPr lang="en-US" sz="900" dirty="0"/>
          </a:p>
          <a:p>
            <a:pPr lvl="1"/>
            <a:r>
              <a:rPr lang="en-US" sz="1600" b="1" dirty="0"/>
              <a:t>6.	Public Information</a:t>
            </a:r>
          </a:p>
          <a:p>
            <a:pPr lvl="2"/>
            <a:r>
              <a:rPr lang="en-US" sz="1600" dirty="0"/>
              <a:t>Identification of regional outreach and public information needs</a:t>
            </a:r>
          </a:p>
          <a:p>
            <a:endParaRPr lang="en-US" dirty="0"/>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5876" y="1429432"/>
            <a:ext cx="2743438" cy="3584759"/>
          </a:xfrm>
          <a:prstGeom prst="rect">
            <a:avLst/>
          </a:prstGeom>
          <a:noFill/>
        </p:spPr>
      </p:pic>
    </p:spTree>
    <p:extLst>
      <p:ext uri="{BB962C8B-B14F-4D97-AF65-F5344CB8AC3E}">
        <p14:creationId xmlns:p14="http://schemas.microsoft.com/office/powerpoint/2010/main" val="2830350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794" y="239486"/>
            <a:ext cx="8320297" cy="6392167"/>
          </a:xfrm>
          <a:prstGeom prst="rect">
            <a:avLst/>
          </a:prstGeom>
          <a:ln>
            <a:solidFill>
              <a:schemeClr val="tx1"/>
            </a:solidFill>
          </a:ln>
        </p:spPr>
      </p:pic>
    </p:spTree>
    <p:extLst>
      <p:ext uri="{BB962C8B-B14F-4D97-AF65-F5344CB8AC3E}">
        <p14:creationId xmlns:p14="http://schemas.microsoft.com/office/powerpoint/2010/main" val="1001379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227" y="428399"/>
            <a:ext cx="5540829" cy="2664505"/>
          </a:xfrm>
        </p:spPr>
        <p:txBody>
          <a:bodyPr/>
          <a:lstStyle/>
          <a:p>
            <a:r>
              <a:rPr lang="en-US" dirty="0"/>
              <a:t>Formation of the IVFRA:  a template for forming new regional </a:t>
            </a:r>
            <a:r>
              <a:rPr lang="en-US" dirty="0" smtClean="0"/>
              <a:t>coalitions</a:t>
            </a:r>
            <a:br>
              <a:rPr lang="en-US" dirty="0" smtClean="0"/>
            </a:br>
            <a:r>
              <a:rPr lang="en-US" dirty="0"/>
              <a:t/>
            </a:r>
            <a:br>
              <a:rPr lang="en-US" dirty="0"/>
            </a:br>
            <a:r>
              <a:rPr lang="en-US" dirty="0" smtClean="0"/>
              <a:t>Step 3:  Implement plan</a:t>
            </a:r>
            <a:endParaRPr lang="en-US" dirty="0"/>
          </a:p>
        </p:txBody>
      </p:sp>
      <p:graphicFrame>
        <p:nvGraphicFramePr>
          <p:cNvPr id="14" name="Content Placeholder 7"/>
          <p:cNvGraphicFramePr>
            <a:graphicFrameLocks/>
          </p:cNvGraphicFramePr>
          <p:nvPr>
            <p:extLst/>
          </p:nvPr>
        </p:nvGraphicFramePr>
        <p:xfrm>
          <a:off x="1399235" y="558575"/>
          <a:ext cx="2274385" cy="5507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Bent Arrow 14"/>
          <p:cNvSpPr/>
          <p:nvPr/>
        </p:nvSpPr>
        <p:spPr>
          <a:xfrm rot="16200000">
            <a:off x="200977" y="4629348"/>
            <a:ext cx="2041894" cy="2231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a:off x="1142150" y="1822007"/>
            <a:ext cx="186636" cy="181289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905366" y="955894"/>
            <a:ext cx="1246260" cy="646331"/>
          </a:xfrm>
          <a:prstGeom prst="rect">
            <a:avLst/>
          </a:prstGeom>
          <a:noFill/>
        </p:spPr>
        <p:txBody>
          <a:bodyPr wrap="square" rtlCol="0">
            <a:spAutoFit/>
          </a:bodyPr>
          <a:lstStyle/>
          <a:p>
            <a:r>
              <a:rPr lang="en-US" dirty="0"/>
              <a:t>Get Organized</a:t>
            </a:r>
          </a:p>
        </p:txBody>
      </p:sp>
      <p:sp>
        <p:nvSpPr>
          <p:cNvPr id="18" name="Right Brace 17"/>
          <p:cNvSpPr/>
          <p:nvPr/>
        </p:nvSpPr>
        <p:spPr>
          <a:xfrm>
            <a:off x="3742294" y="656681"/>
            <a:ext cx="110473" cy="110397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4018667" y="2795796"/>
            <a:ext cx="1108252" cy="646331"/>
          </a:xfrm>
          <a:prstGeom prst="rect">
            <a:avLst/>
          </a:prstGeom>
          <a:noFill/>
        </p:spPr>
        <p:txBody>
          <a:bodyPr wrap="none" rtlCol="0">
            <a:spAutoFit/>
          </a:bodyPr>
          <a:lstStyle/>
          <a:p>
            <a:r>
              <a:rPr lang="en-US" dirty="0"/>
              <a:t>Set</a:t>
            </a:r>
          </a:p>
          <a:p>
            <a:r>
              <a:rPr lang="en-US" dirty="0"/>
              <a:t>Strategies</a:t>
            </a:r>
          </a:p>
        </p:txBody>
      </p:sp>
      <p:sp>
        <p:nvSpPr>
          <p:cNvPr id="20" name="Right Brace 19"/>
          <p:cNvSpPr/>
          <p:nvPr/>
        </p:nvSpPr>
        <p:spPr>
          <a:xfrm>
            <a:off x="3753979" y="2341600"/>
            <a:ext cx="110473" cy="155472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3753979" y="4351304"/>
            <a:ext cx="110473" cy="110397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018667" y="4569209"/>
            <a:ext cx="1213281" cy="646331"/>
          </a:xfrm>
          <a:prstGeom prst="rect">
            <a:avLst/>
          </a:prstGeom>
          <a:noFill/>
        </p:spPr>
        <p:txBody>
          <a:bodyPr wrap="none" rtlCol="0">
            <a:spAutoFit/>
          </a:bodyPr>
          <a:lstStyle/>
          <a:p>
            <a:r>
              <a:rPr lang="en-US" dirty="0"/>
              <a:t>Implement</a:t>
            </a:r>
          </a:p>
          <a:p>
            <a:r>
              <a:rPr lang="en-US" dirty="0"/>
              <a:t>Plan</a:t>
            </a:r>
          </a:p>
        </p:txBody>
      </p:sp>
      <p:sp>
        <p:nvSpPr>
          <p:cNvPr id="4" name="Rounded Rectangle 3"/>
          <p:cNvSpPr/>
          <p:nvPr/>
        </p:nvSpPr>
        <p:spPr>
          <a:xfrm>
            <a:off x="805077" y="4244788"/>
            <a:ext cx="4426871" cy="18208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61769" y="6099962"/>
            <a:ext cx="1949316" cy="369332"/>
          </a:xfrm>
          <a:prstGeom prst="rect">
            <a:avLst/>
          </a:prstGeom>
          <a:noFill/>
        </p:spPr>
        <p:txBody>
          <a:bodyPr wrap="none" rtlCol="0">
            <a:spAutoFit/>
          </a:bodyPr>
          <a:lstStyle/>
          <a:p>
            <a:r>
              <a:rPr lang="en-US" dirty="0"/>
              <a:t>FEMA 10-step plan</a:t>
            </a:r>
          </a:p>
        </p:txBody>
      </p:sp>
    </p:spTree>
    <p:extLst>
      <p:ext uri="{BB962C8B-B14F-4D97-AF65-F5344CB8AC3E}">
        <p14:creationId xmlns:p14="http://schemas.microsoft.com/office/powerpoint/2010/main" val="3393551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Implement Plan</a:t>
            </a:r>
          </a:p>
        </p:txBody>
      </p:sp>
      <p:sp>
        <p:nvSpPr>
          <p:cNvPr id="7" name="TextBox 6"/>
          <p:cNvSpPr txBox="1"/>
          <p:nvPr/>
        </p:nvSpPr>
        <p:spPr>
          <a:xfrm>
            <a:off x="4936128" y="451746"/>
            <a:ext cx="6813447" cy="5324535"/>
          </a:xfrm>
          <a:prstGeom prst="rect">
            <a:avLst/>
          </a:prstGeom>
          <a:noFill/>
        </p:spPr>
        <p:txBody>
          <a:bodyPr wrap="square" rtlCol="0">
            <a:spAutoFit/>
          </a:bodyPr>
          <a:lstStyle/>
          <a:p>
            <a:r>
              <a:rPr lang="en-US" b="1" dirty="0"/>
              <a:t>Illinois Valley Flood Resiliency Alliance Accomplishments:</a:t>
            </a:r>
          </a:p>
          <a:p>
            <a:endParaRPr lang="en-US" dirty="0"/>
          </a:p>
          <a:p>
            <a:pPr marL="342900" indent="-342900">
              <a:buFont typeface="+mj-lt"/>
              <a:buAutoNum type="arabicPeriod"/>
            </a:pPr>
            <a:r>
              <a:rPr lang="en-US" sz="1600" dirty="0"/>
              <a:t>The Alliance of LaSalle, Grundy, Bureau, Kendall, and Putnam counties </a:t>
            </a:r>
            <a:r>
              <a:rPr lang="en-US" sz="1600" dirty="0" smtClean="0"/>
              <a:t>has </a:t>
            </a:r>
            <a:r>
              <a:rPr lang="en-US" sz="1600" dirty="0"/>
              <a:t>developed an informal resiliency plan for the region</a:t>
            </a:r>
          </a:p>
          <a:p>
            <a:pPr marL="342900" indent="-342900">
              <a:buFont typeface="+mj-lt"/>
              <a:buAutoNum type="arabicPeriod"/>
            </a:pPr>
            <a:endParaRPr lang="en-US" sz="1600" dirty="0"/>
          </a:p>
          <a:p>
            <a:pPr marL="342900" indent="-342900">
              <a:buFont typeface="+mj-lt"/>
              <a:buAutoNum type="arabicPeriod"/>
            </a:pPr>
            <a:r>
              <a:rPr lang="en-US" sz="1600" dirty="0"/>
              <a:t>Alliance members meet quarterly to discuss best practices and strategies for flooding</a:t>
            </a:r>
          </a:p>
          <a:p>
            <a:pPr marL="800100" lvl="1" indent="-342900">
              <a:buFont typeface="Arial" panose="020B0604020202020204" pitchFamily="34" charset="0"/>
              <a:buChar char="•"/>
            </a:pPr>
            <a:endParaRPr lang="en-US" sz="1600" dirty="0"/>
          </a:p>
          <a:p>
            <a:pPr marL="800100" lvl="1" indent="-342900">
              <a:buFont typeface="Arial" panose="020B0604020202020204" pitchFamily="34" charset="0"/>
              <a:buChar char="•"/>
            </a:pPr>
            <a:r>
              <a:rPr lang="en-US" sz="1600" dirty="0"/>
              <a:t>Floodplain 101 and Elevation Certificate training conducted by the Illinois Office of Water Resources</a:t>
            </a:r>
          </a:p>
          <a:p>
            <a:pPr marL="800100" lvl="1" indent="-342900">
              <a:buFont typeface="Arial" panose="020B0604020202020204" pitchFamily="34" charset="0"/>
              <a:buChar char="•"/>
            </a:pPr>
            <a:endParaRPr lang="en-US" sz="1600" dirty="0"/>
          </a:p>
          <a:p>
            <a:pPr marL="800100" lvl="1" indent="-342900">
              <a:buFont typeface="Arial" panose="020B0604020202020204" pitchFamily="34" charset="0"/>
              <a:buChar char="•"/>
            </a:pPr>
            <a:r>
              <a:rPr lang="en-US" sz="1600" dirty="0"/>
              <a:t>Mitigation grant training conducted by the Illinois Emergency Management Agency and Northcentral Illinois Council of Governments</a:t>
            </a:r>
          </a:p>
          <a:p>
            <a:pPr marL="800100" lvl="1" indent="-342900">
              <a:buFont typeface="Arial" panose="020B0604020202020204" pitchFamily="34" charset="0"/>
              <a:buChar char="•"/>
            </a:pPr>
            <a:endParaRPr lang="en-US" sz="1600" dirty="0"/>
          </a:p>
          <a:p>
            <a:pPr marL="800100" lvl="1" indent="-342900">
              <a:buFont typeface="Arial" panose="020B0604020202020204" pitchFamily="34" charset="0"/>
              <a:buChar char="•"/>
            </a:pPr>
            <a:r>
              <a:rPr lang="en-US" sz="1600" dirty="0"/>
              <a:t>Floodplain mapping techniques by the University of Illinois / State Water Survey</a:t>
            </a:r>
          </a:p>
          <a:p>
            <a:pPr marL="800100" lvl="1" indent="-342900">
              <a:buFont typeface="Arial" panose="020B0604020202020204" pitchFamily="34" charset="0"/>
              <a:buChar char="•"/>
            </a:pPr>
            <a:endParaRPr lang="en-US" sz="1600" dirty="0"/>
          </a:p>
          <a:p>
            <a:pPr marL="800100" lvl="1" indent="-342900">
              <a:buFont typeface="Arial" panose="020B0604020202020204" pitchFamily="34" charset="0"/>
              <a:buChar char="•"/>
            </a:pPr>
            <a:r>
              <a:rPr lang="en-US" sz="1600" dirty="0"/>
              <a:t>Flood Fighting School by the U.S. Army Corps of Engineers</a:t>
            </a:r>
          </a:p>
          <a:p>
            <a:pPr marL="800100" lvl="1" indent="-342900">
              <a:buFont typeface="Arial" panose="020B0604020202020204" pitchFamily="34" charset="0"/>
              <a:buChar char="•"/>
            </a:pPr>
            <a:endParaRPr lang="en-US" sz="1600" dirty="0"/>
          </a:p>
          <a:p>
            <a:pPr marL="800100" lvl="1" indent="-342900">
              <a:buFont typeface="Arial" panose="020B0604020202020204" pitchFamily="34" charset="0"/>
              <a:buChar char="•"/>
            </a:pPr>
            <a:r>
              <a:rPr lang="en-US" sz="1600" dirty="0"/>
              <a:t>HAZUS tool and LiDAR acquisition by the University of Illinois</a:t>
            </a:r>
          </a:p>
        </p:txBody>
      </p:sp>
      <p:pic>
        <p:nvPicPr>
          <p:cNvPr id="15" name="Picture 14"/>
          <p:cNvPicPr>
            <a:picLocks noChangeAspect="1"/>
          </p:cNvPicPr>
          <p:nvPr/>
        </p:nvPicPr>
        <p:blipFill>
          <a:blip r:embed="rId2"/>
          <a:stretch>
            <a:fillRect/>
          </a:stretch>
        </p:blipFill>
        <p:spPr>
          <a:xfrm>
            <a:off x="558347" y="2462684"/>
            <a:ext cx="4160520" cy="2331720"/>
          </a:xfrm>
          <a:prstGeom prst="rect">
            <a:avLst/>
          </a:prstGeom>
        </p:spPr>
      </p:pic>
    </p:spTree>
    <p:extLst>
      <p:ext uri="{BB962C8B-B14F-4D97-AF65-F5344CB8AC3E}">
        <p14:creationId xmlns:p14="http://schemas.microsoft.com/office/powerpoint/2010/main" val="1542908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Implement Plan</a:t>
            </a:r>
          </a:p>
        </p:txBody>
      </p:sp>
      <p:sp>
        <p:nvSpPr>
          <p:cNvPr id="7" name="TextBox 6"/>
          <p:cNvSpPr txBox="1"/>
          <p:nvPr/>
        </p:nvSpPr>
        <p:spPr>
          <a:xfrm>
            <a:off x="5133594" y="677863"/>
            <a:ext cx="6813447" cy="5293757"/>
          </a:xfrm>
          <a:prstGeom prst="rect">
            <a:avLst/>
          </a:prstGeom>
          <a:noFill/>
        </p:spPr>
        <p:txBody>
          <a:bodyPr wrap="square" rtlCol="0">
            <a:spAutoFit/>
          </a:bodyPr>
          <a:lstStyle/>
          <a:p>
            <a:r>
              <a:rPr lang="en-US" b="1" dirty="0"/>
              <a:t>Illinois Valley Flood Resiliency Alliance Accomplishments (</a:t>
            </a:r>
            <a:r>
              <a:rPr lang="en-US" dirty="0"/>
              <a:t>continued</a:t>
            </a:r>
            <a:r>
              <a:rPr lang="en-US" b="1" dirty="0"/>
              <a:t>):</a:t>
            </a:r>
          </a:p>
          <a:p>
            <a:endParaRPr lang="en-US" dirty="0"/>
          </a:p>
          <a:p>
            <a:pPr marL="342900" indent="-342900">
              <a:buFont typeface="+mj-lt"/>
              <a:buAutoNum type="arabicPeriod" startAt="3"/>
            </a:pPr>
            <a:r>
              <a:rPr lang="en-US" sz="1600" dirty="0"/>
              <a:t>Towns in the area are working on flood damage prevention ordinances that would fit their specific needs, restrictive zoning, and storm water regulations</a:t>
            </a:r>
          </a:p>
          <a:p>
            <a:pPr marL="342900" indent="-342900">
              <a:buFont typeface="+mj-lt"/>
              <a:buAutoNum type="arabicPeriod" startAt="3"/>
            </a:pPr>
            <a:endParaRPr lang="en-US" sz="1600" dirty="0"/>
          </a:p>
          <a:p>
            <a:pPr marL="342900" indent="-342900">
              <a:buFont typeface="+mj-lt"/>
              <a:buAutoNum type="arabicPeriod" startAt="3"/>
            </a:pPr>
            <a:r>
              <a:rPr lang="en-US" sz="1600" dirty="0"/>
              <a:t>24 new Certified Floodplain Managers in the 38</a:t>
            </a:r>
            <a:r>
              <a:rPr lang="en-US" sz="1600" baseline="30000" dirty="0"/>
              <a:t>th</a:t>
            </a:r>
            <a:r>
              <a:rPr lang="en-US" sz="1600" dirty="0"/>
              <a:t> Senate district</a:t>
            </a:r>
          </a:p>
          <a:p>
            <a:pPr marL="342900" indent="-342900">
              <a:buFont typeface="+mj-lt"/>
              <a:buAutoNum type="arabicPeriod" startAt="3"/>
            </a:pPr>
            <a:endParaRPr lang="en-US" sz="1600" dirty="0"/>
          </a:p>
          <a:p>
            <a:pPr marL="342900" indent="-342900">
              <a:buFont typeface="+mj-lt"/>
              <a:buAutoNum type="arabicPeriod" startAt="3"/>
            </a:pPr>
            <a:r>
              <a:rPr lang="en-US" sz="1600" dirty="0"/>
              <a:t>Good relationships and </a:t>
            </a:r>
            <a:r>
              <a:rPr lang="en-US" sz="1600" dirty="0" smtClean="0"/>
              <a:t>friendships </a:t>
            </a:r>
            <a:r>
              <a:rPr lang="en-US" sz="1600" dirty="0"/>
              <a:t>between IVFRA, Federal Government, and leaders in flood prevention</a:t>
            </a:r>
          </a:p>
          <a:p>
            <a:pPr marL="342900" indent="-342900">
              <a:buFont typeface="+mj-lt"/>
              <a:buAutoNum type="arabicPeriod" startAt="3"/>
            </a:pPr>
            <a:endParaRPr lang="en-US" sz="1600" dirty="0"/>
          </a:p>
          <a:p>
            <a:pPr marL="342900" indent="-342900">
              <a:buFont typeface="+mj-lt"/>
              <a:buAutoNum type="arabicPeriod" startAt="6"/>
            </a:pPr>
            <a:r>
              <a:rPr lang="en-US" sz="1600" dirty="0"/>
              <a:t>Mike Sutfin (City of Ottawa, IVFRA leader) on a federal Homeland Security task force interested in the outcome of this regional alliance and may potentially extend this model on a national level.</a:t>
            </a:r>
          </a:p>
          <a:p>
            <a:pPr marL="342900" indent="-342900">
              <a:buFont typeface="+mj-lt"/>
              <a:buAutoNum type="arabicPeriod" startAt="6"/>
            </a:pPr>
            <a:endParaRPr lang="en-US" sz="1600" dirty="0"/>
          </a:p>
          <a:p>
            <a:pPr marL="342900" indent="-342900">
              <a:buFont typeface="+mj-lt"/>
              <a:buAutoNum type="arabicPeriod" startAt="6"/>
            </a:pPr>
            <a:r>
              <a:rPr lang="en-US" sz="1600" dirty="0"/>
              <a:t>The U.S. Army Corps of Engineers </a:t>
            </a:r>
            <a:r>
              <a:rPr lang="en-US" sz="1600" dirty="0" smtClean="0"/>
              <a:t>secured </a:t>
            </a:r>
            <a:r>
              <a:rPr lang="en-US" sz="1600" dirty="0"/>
              <a:t>Silver Jackets funding to assist the IVFRA in (a) documenting and building upon their action plan and (b) creating a template so that this concept can be replicated, scaled, and shared in other regions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46" y="1984315"/>
            <a:ext cx="4226560" cy="3169920"/>
          </a:xfrm>
          <a:prstGeom prst="rect">
            <a:avLst/>
          </a:prstGeom>
        </p:spPr>
      </p:pic>
    </p:spTree>
    <p:extLst>
      <p:ext uri="{BB962C8B-B14F-4D97-AF65-F5344CB8AC3E}">
        <p14:creationId xmlns:p14="http://schemas.microsoft.com/office/powerpoint/2010/main" val="10070033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6" y="411163"/>
            <a:ext cx="5268686" cy="4024311"/>
          </a:xfrm>
        </p:spPr>
        <p:txBody>
          <a:bodyPr/>
          <a:lstStyle/>
          <a:p>
            <a:r>
              <a:rPr lang="en-US" dirty="0" smtClean="0"/>
              <a:t>Results of IVFRA:</a:t>
            </a:r>
            <a:br>
              <a:rPr lang="en-US" dirty="0" smtClean="0"/>
            </a:br>
            <a:r>
              <a:rPr lang="en-US" dirty="0"/>
              <a:t/>
            </a:r>
            <a:br>
              <a:rPr lang="en-US" dirty="0"/>
            </a:br>
            <a:r>
              <a:rPr lang="en-US" dirty="0" smtClean="0"/>
              <a:t>The Illinois valley flood resiliency alliance has produced Measurable benefits for Member communities and the surrounding area</a:t>
            </a:r>
            <a:br>
              <a:rPr lang="en-US" dirty="0" smtClean="0"/>
            </a:br>
            <a:endParaRPr lang="en-US"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23</a:t>
            </a:fld>
            <a:endParaRPr lang="en-US"/>
          </a:p>
        </p:txBody>
      </p:sp>
      <p:pic>
        <p:nvPicPr>
          <p:cNvPr id="6" name="Picture 5"/>
          <p:cNvPicPr>
            <a:picLocks noChangeAspect="1"/>
          </p:cNvPicPr>
          <p:nvPr/>
        </p:nvPicPr>
        <p:blipFill>
          <a:blip r:embed="rId2"/>
          <a:stretch>
            <a:fillRect/>
          </a:stretch>
        </p:blipFill>
        <p:spPr>
          <a:xfrm>
            <a:off x="637750" y="1581832"/>
            <a:ext cx="5606415" cy="3760470"/>
          </a:xfrm>
          <a:prstGeom prst="rect">
            <a:avLst/>
          </a:prstGeom>
        </p:spPr>
      </p:pic>
      <p:sp>
        <p:nvSpPr>
          <p:cNvPr id="8" name="TextBox 7"/>
          <p:cNvSpPr txBox="1"/>
          <p:nvPr/>
        </p:nvSpPr>
        <p:spPr>
          <a:xfrm>
            <a:off x="561393" y="5430415"/>
            <a:ext cx="2105607" cy="246221"/>
          </a:xfrm>
          <a:prstGeom prst="rect">
            <a:avLst/>
          </a:prstGeom>
          <a:noFill/>
        </p:spPr>
        <p:txBody>
          <a:bodyPr wrap="square" rtlCol="0">
            <a:spAutoFit/>
          </a:bodyPr>
          <a:lstStyle/>
          <a:p>
            <a:r>
              <a:rPr lang="en-US" sz="1000" dirty="0" smtClean="0"/>
              <a:t>www.morrisherald-news.com</a:t>
            </a:r>
            <a:endParaRPr lang="en-US" sz="1000" dirty="0"/>
          </a:p>
        </p:txBody>
      </p:sp>
    </p:spTree>
    <p:extLst>
      <p:ext uri="{BB962C8B-B14F-4D97-AF65-F5344CB8AC3E}">
        <p14:creationId xmlns:p14="http://schemas.microsoft.com/office/powerpoint/2010/main" val="13622393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Results of IVFRA</a:t>
            </a:r>
          </a:p>
        </p:txBody>
      </p:sp>
      <p:sp>
        <p:nvSpPr>
          <p:cNvPr id="3" name="Content Placeholder 2"/>
          <p:cNvSpPr>
            <a:spLocks noGrp="1"/>
          </p:cNvSpPr>
          <p:nvPr>
            <p:ph idx="1"/>
          </p:nvPr>
        </p:nvSpPr>
        <p:spPr>
          <a:xfrm>
            <a:off x="406401" y="1225550"/>
            <a:ext cx="6135914" cy="4718049"/>
          </a:xfrm>
        </p:spPr>
        <p:txBody>
          <a:bodyPr numCol="1"/>
          <a:lstStyle/>
          <a:p>
            <a:r>
              <a:rPr lang="en-US" sz="2200" u="sng" dirty="0" smtClean="0"/>
              <a:t>Measurable benefit #1</a:t>
            </a:r>
            <a:r>
              <a:rPr lang="en-US" sz="2200" dirty="0" smtClean="0"/>
              <a:t>:  Improved communication during February 2018 high water event response</a:t>
            </a:r>
          </a:p>
          <a:p>
            <a:pPr marL="342900" indent="-342900">
              <a:buFont typeface="Arial" panose="020B0604020202020204" pitchFamily="34" charset="0"/>
              <a:buChar char="•"/>
            </a:pPr>
            <a:r>
              <a:rPr lang="en-US" sz="2200" dirty="0" smtClean="0"/>
              <a:t>“Senator </a:t>
            </a:r>
            <a:r>
              <a:rPr lang="en-US" sz="2200" dirty="0" err="1"/>
              <a:t>Rezin</a:t>
            </a:r>
            <a:r>
              <a:rPr lang="en-US" sz="2200" dirty="0"/>
              <a:t>, along with Mike </a:t>
            </a:r>
            <a:r>
              <a:rPr lang="en-US" sz="2200" dirty="0" err="1"/>
              <a:t>Sutfin</a:t>
            </a:r>
            <a:r>
              <a:rPr lang="en-US" sz="2200" dirty="0"/>
              <a:t>, Ottawa’s Building and Zoning Official, and members of the Illinois Valley Flood Resiliency Alliance, discussed flooding concerns in our area</a:t>
            </a:r>
            <a:r>
              <a:rPr lang="en-US" sz="2200" dirty="0" smtClean="0"/>
              <a:t>.”</a:t>
            </a:r>
            <a:endParaRPr lang="en-US" sz="2200" dirty="0"/>
          </a:p>
          <a:p>
            <a:pPr marL="342900" indent="-342900">
              <a:buFont typeface="Arial" panose="020B0604020202020204" pitchFamily="34" charset="0"/>
              <a:buChar char="•"/>
            </a:pPr>
            <a:r>
              <a:rPr lang="en-US" sz="2200" dirty="0" smtClean="0"/>
              <a:t>“The </a:t>
            </a:r>
            <a:r>
              <a:rPr lang="en-US" sz="2200" dirty="0"/>
              <a:t>discussions included officials with the Illinois Department of Natural Resources, U.S. Army Corp of Engineers, certified floodplain managers, emergency response personnel with LaSalle and Grundy Counties, among others</a:t>
            </a:r>
            <a:r>
              <a:rPr lang="en-US" sz="2200" dirty="0" smtClean="0"/>
              <a:t>.”</a:t>
            </a:r>
          </a:p>
          <a:p>
            <a:pPr marL="685800" lvl="2" indent="0">
              <a:buNone/>
            </a:pPr>
            <a:r>
              <a:rPr lang="en-US" sz="1800" dirty="0" smtClean="0"/>
              <a:t>-wcsjnews.com</a:t>
            </a:r>
            <a:endParaRPr lang="en-US" sz="1800" dirty="0"/>
          </a:p>
          <a:p>
            <a:pPr marL="342900" indent="-342900">
              <a:buFont typeface="Arial" panose="020B0604020202020204" pitchFamily="34" charset="0"/>
              <a:buChar char="•"/>
            </a:pPr>
            <a:endParaRPr lang="en-US" sz="2200"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24</a:t>
            </a:fld>
            <a:endParaRPr lang="en-US"/>
          </a:p>
        </p:txBody>
      </p:sp>
      <p:pic>
        <p:nvPicPr>
          <p:cNvPr id="6" name="Picture 5"/>
          <p:cNvPicPr>
            <a:picLocks noChangeAspect="1"/>
          </p:cNvPicPr>
          <p:nvPr/>
        </p:nvPicPr>
        <p:blipFill>
          <a:blip r:embed="rId2"/>
          <a:stretch>
            <a:fillRect/>
          </a:stretch>
        </p:blipFill>
        <p:spPr>
          <a:xfrm>
            <a:off x="6793270" y="274638"/>
            <a:ext cx="4866323" cy="5534978"/>
          </a:xfrm>
          <a:prstGeom prst="rect">
            <a:avLst/>
          </a:prstGeom>
          <a:ln>
            <a:solidFill>
              <a:schemeClr val="tx1"/>
            </a:solidFill>
          </a:ln>
        </p:spPr>
      </p:pic>
    </p:spTree>
    <p:extLst>
      <p:ext uri="{BB962C8B-B14F-4D97-AF65-F5344CB8AC3E}">
        <p14:creationId xmlns:p14="http://schemas.microsoft.com/office/powerpoint/2010/main" val="3652220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Results of IVFRA</a:t>
            </a:r>
          </a:p>
        </p:txBody>
      </p:sp>
      <p:sp>
        <p:nvSpPr>
          <p:cNvPr id="3" name="Content Placeholder 2"/>
          <p:cNvSpPr>
            <a:spLocks noGrp="1"/>
          </p:cNvSpPr>
          <p:nvPr>
            <p:ph idx="1"/>
          </p:nvPr>
        </p:nvSpPr>
        <p:spPr>
          <a:xfrm>
            <a:off x="6375628" y="1081089"/>
            <a:ext cx="5206771" cy="4718049"/>
          </a:xfrm>
        </p:spPr>
        <p:txBody>
          <a:bodyPr numCol="1"/>
          <a:lstStyle/>
          <a:p>
            <a:r>
              <a:rPr lang="en-US" u="sng" dirty="0" smtClean="0"/>
              <a:t>Measurable benefit #2</a:t>
            </a:r>
            <a:r>
              <a:rPr lang="en-US" dirty="0" smtClean="0"/>
              <a:t>:  University of Illinois HAZAS survey in City of Ottawa estimated return on investment and cumulative losses avoided from buyout structures since 1996.</a:t>
            </a:r>
          </a:p>
          <a:p>
            <a:pPr marL="342900" indent="-342900">
              <a:buFont typeface="Arial" panose="020B0604020202020204" pitchFamily="34" charset="0"/>
              <a:buChar char="•"/>
            </a:pPr>
            <a:r>
              <a:rPr lang="en-US" dirty="0" smtClean="0"/>
              <a:t>ROI:  187%</a:t>
            </a:r>
          </a:p>
          <a:p>
            <a:pPr marL="342900" indent="-342900">
              <a:buFont typeface="Arial" panose="020B0604020202020204" pitchFamily="34" charset="0"/>
              <a:buChar char="•"/>
            </a:pPr>
            <a:r>
              <a:rPr lang="en-US" dirty="0" smtClean="0"/>
              <a:t>Cumulative losses avoided:  $8,448,000</a:t>
            </a:r>
            <a:endParaRPr lang="en-US"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25</a:t>
            </a:fld>
            <a:endParaRPr lang="en-US"/>
          </a:p>
        </p:txBody>
      </p:sp>
      <p:pic>
        <p:nvPicPr>
          <p:cNvPr id="6" name="Picture 5"/>
          <p:cNvPicPr>
            <a:picLocks noChangeAspect="1"/>
          </p:cNvPicPr>
          <p:nvPr/>
        </p:nvPicPr>
        <p:blipFill>
          <a:blip r:embed="rId2"/>
          <a:stretch>
            <a:fillRect/>
          </a:stretch>
        </p:blipFill>
        <p:spPr>
          <a:xfrm>
            <a:off x="611674" y="1081089"/>
            <a:ext cx="5558680" cy="4592539"/>
          </a:xfrm>
          <a:prstGeom prst="rect">
            <a:avLst/>
          </a:prstGeom>
        </p:spPr>
      </p:pic>
      <p:sp>
        <p:nvSpPr>
          <p:cNvPr id="7" name="TextBox 6"/>
          <p:cNvSpPr txBox="1"/>
          <p:nvPr/>
        </p:nvSpPr>
        <p:spPr>
          <a:xfrm>
            <a:off x="485193" y="5887615"/>
            <a:ext cx="8173616" cy="400110"/>
          </a:xfrm>
          <a:prstGeom prst="rect">
            <a:avLst/>
          </a:prstGeom>
          <a:noFill/>
        </p:spPr>
        <p:txBody>
          <a:bodyPr wrap="square" rtlCol="0">
            <a:spAutoFit/>
          </a:bodyPr>
          <a:lstStyle/>
          <a:p>
            <a:r>
              <a:rPr lang="en-US" sz="1000" dirty="0" err="1" smtClean="0"/>
              <a:t>McVay</a:t>
            </a:r>
            <a:r>
              <a:rPr lang="en-US" sz="1000" dirty="0" smtClean="0"/>
              <a:t>, B., </a:t>
            </a:r>
            <a:r>
              <a:rPr lang="en-US" sz="1000" dirty="0" err="1" smtClean="0"/>
              <a:t>Hanstad</a:t>
            </a:r>
            <a:r>
              <a:rPr lang="en-US" sz="1000" dirty="0" smtClean="0"/>
              <a:t>, C., and </a:t>
            </a:r>
            <a:r>
              <a:rPr lang="en-US" sz="1000" dirty="0" err="1" smtClean="0"/>
              <a:t>McConkey</a:t>
            </a:r>
            <a:r>
              <a:rPr lang="en-US" sz="1000" dirty="0" smtClean="0"/>
              <a:t>, S. “Estimating the Return on Investment of Buyouts:  Loss Avoidance Study for the City of Ottawa, Illinois” PowerPoint presentation, Illinois State Water Survey, University of Illinois, 2018.</a:t>
            </a:r>
            <a:endParaRPr lang="en-US" sz="1000" dirty="0"/>
          </a:p>
        </p:txBody>
      </p:sp>
    </p:spTree>
    <p:extLst>
      <p:ext uri="{BB962C8B-B14F-4D97-AF65-F5344CB8AC3E}">
        <p14:creationId xmlns:p14="http://schemas.microsoft.com/office/powerpoint/2010/main" val="3761086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Results of IVFRA</a:t>
            </a:r>
          </a:p>
        </p:txBody>
      </p:sp>
      <p:sp>
        <p:nvSpPr>
          <p:cNvPr id="3" name="Content Placeholder 2"/>
          <p:cNvSpPr>
            <a:spLocks noGrp="1"/>
          </p:cNvSpPr>
          <p:nvPr>
            <p:ph idx="1"/>
          </p:nvPr>
        </p:nvSpPr>
        <p:spPr>
          <a:xfrm>
            <a:off x="576943" y="1214665"/>
            <a:ext cx="5417457" cy="4522107"/>
          </a:xfrm>
        </p:spPr>
        <p:txBody>
          <a:bodyPr numCol="1"/>
          <a:lstStyle/>
          <a:p>
            <a:r>
              <a:rPr lang="en-US" sz="2200" u="sng" dirty="0" smtClean="0"/>
              <a:t>Measurable benefit #3</a:t>
            </a:r>
            <a:r>
              <a:rPr lang="en-US" sz="2200" dirty="0" smtClean="0"/>
              <a:t>:  Clear goals, collaboration, communication, and planning have brought federal grant money into local IVFRA communities.</a:t>
            </a:r>
          </a:p>
          <a:p>
            <a:pPr marL="342900" indent="-342900">
              <a:buFont typeface="Arial" panose="020B0604020202020204" pitchFamily="34" charset="0"/>
              <a:buChar char="•"/>
            </a:pPr>
            <a:r>
              <a:rPr lang="en-US" sz="2200" dirty="0" smtClean="0"/>
              <a:t>“‘Out of 12 communities that received federal dollars, four of them are members of our Illinois Valley Flood Resiliency Alliance,’ State Sen. Sue </a:t>
            </a:r>
            <a:r>
              <a:rPr lang="en-US" sz="2200" dirty="0" err="1" smtClean="0"/>
              <a:t>Rezin</a:t>
            </a:r>
            <a:r>
              <a:rPr lang="en-US" sz="2200" dirty="0" smtClean="0"/>
              <a:t> said.  ‘That speaks volumes to the values of our Flood Alliance.  These are the positive things that can happen when we work together as one group.’”</a:t>
            </a:r>
          </a:p>
          <a:p>
            <a:pPr lvl="1" indent="0">
              <a:buNone/>
            </a:pPr>
            <a:r>
              <a:rPr lang="en-US" sz="2200" dirty="0" smtClean="0"/>
              <a:t>-www.senatorrezin.com/News</a:t>
            </a:r>
            <a:endParaRPr lang="en-US" sz="2200"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26</a:t>
            </a:fld>
            <a:endParaRPr lang="en-US"/>
          </a:p>
        </p:txBody>
      </p:sp>
      <p:pic>
        <p:nvPicPr>
          <p:cNvPr id="6" name="Picture 5"/>
          <p:cNvPicPr>
            <a:picLocks noChangeAspect="1"/>
          </p:cNvPicPr>
          <p:nvPr/>
        </p:nvPicPr>
        <p:blipFill>
          <a:blip r:embed="rId2"/>
          <a:stretch>
            <a:fillRect/>
          </a:stretch>
        </p:blipFill>
        <p:spPr>
          <a:xfrm>
            <a:off x="6351244" y="228601"/>
            <a:ext cx="5077243" cy="2806019"/>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6744642" y="3331384"/>
            <a:ext cx="5077244" cy="3302219"/>
          </a:xfrm>
          <a:prstGeom prst="rect">
            <a:avLst/>
          </a:prstGeom>
          <a:ln>
            <a:solidFill>
              <a:schemeClr val="tx1"/>
            </a:solidFill>
          </a:ln>
        </p:spPr>
      </p:pic>
    </p:spTree>
    <p:extLst>
      <p:ext uri="{BB962C8B-B14F-4D97-AF65-F5344CB8AC3E}">
        <p14:creationId xmlns:p14="http://schemas.microsoft.com/office/powerpoint/2010/main" val="2111387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Results of IVFRA</a:t>
            </a:r>
            <a:endParaRPr lang="en-US" dirty="0">
              <a:solidFill>
                <a:schemeClr val="tx1"/>
              </a:solidFill>
            </a:endParaRPr>
          </a:p>
        </p:txBody>
      </p:sp>
      <p:sp>
        <p:nvSpPr>
          <p:cNvPr id="3" name="Content Placeholder 2"/>
          <p:cNvSpPr>
            <a:spLocks noGrp="1"/>
          </p:cNvSpPr>
          <p:nvPr>
            <p:ph idx="1"/>
          </p:nvPr>
        </p:nvSpPr>
        <p:spPr>
          <a:xfrm>
            <a:off x="7772400" y="1225550"/>
            <a:ext cx="3545633" cy="4718049"/>
          </a:xfrm>
        </p:spPr>
        <p:txBody>
          <a:bodyPr numCol="1"/>
          <a:lstStyle/>
          <a:p>
            <a:r>
              <a:rPr lang="en-US" u="sng" dirty="0" smtClean="0"/>
              <a:t>Measurable benefit #4</a:t>
            </a:r>
            <a:r>
              <a:rPr lang="en-US" dirty="0" smtClean="0"/>
              <a:t>:  Nearby communities are interested in forming their own flood coalitions</a:t>
            </a:r>
          </a:p>
          <a:p>
            <a:pPr marL="342900" indent="-342900">
              <a:buFont typeface="Arial" panose="020B0604020202020204" pitchFamily="34" charset="0"/>
              <a:buChar char="•"/>
            </a:pPr>
            <a:r>
              <a:rPr lang="en-US" dirty="0" smtClean="0"/>
              <a:t>State Senate district 37</a:t>
            </a:r>
          </a:p>
          <a:p>
            <a:pPr marL="342900" indent="-342900">
              <a:buFont typeface="Arial" panose="020B0604020202020204" pitchFamily="34" charset="0"/>
              <a:buChar char="•"/>
            </a:pPr>
            <a:r>
              <a:rPr lang="en-US" dirty="0" smtClean="0"/>
              <a:t>State Senate district 53</a:t>
            </a:r>
          </a:p>
          <a:p>
            <a:pPr marL="342900" indent="-342900">
              <a:buFont typeface="Arial" panose="020B0604020202020204" pitchFamily="34" charset="0"/>
              <a:buChar char="•"/>
            </a:pPr>
            <a:r>
              <a:rPr lang="en-US" dirty="0" smtClean="0"/>
              <a:t>Quad Cities River Action</a:t>
            </a:r>
            <a:endParaRPr lang="en-US"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27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1081089"/>
            <a:ext cx="6920890" cy="5347961"/>
          </a:xfrm>
          <a:prstGeom prst="rect">
            <a:avLst/>
          </a:prstGeom>
          <a:ln>
            <a:solidFill>
              <a:schemeClr val="tx1"/>
            </a:solidFill>
          </a:ln>
        </p:spPr>
      </p:pic>
    </p:spTree>
    <p:extLst>
      <p:ext uri="{BB962C8B-B14F-4D97-AF65-F5344CB8AC3E}">
        <p14:creationId xmlns:p14="http://schemas.microsoft.com/office/powerpoint/2010/main" val="2034551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The Illinois Valley Flood Resiliency Alliance is a cohesive, ‘disaster ready’ alliance with enhanced collaboration, communication, training, education, and mitigation.</a:t>
            </a:r>
          </a:p>
          <a:p>
            <a:pPr marL="342900" indent="-342900">
              <a:buFont typeface="Arial" panose="020B0604020202020204" pitchFamily="34" charset="0"/>
              <a:buChar char="•"/>
            </a:pPr>
            <a:r>
              <a:rPr lang="en-US" dirty="0" smtClean="0"/>
              <a:t>With measurable benefits, the IVFRA directly </a:t>
            </a:r>
            <a:r>
              <a:rPr lang="en-US" dirty="0"/>
              <a:t>protects citizens from flood hazards and </a:t>
            </a:r>
            <a:r>
              <a:rPr lang="en-US" dirty="0" smtClean="0"/>
              <a:t>save lives, property, and resources of local governments, municipalities, and residents.</a:t>
            </a:r>
            <a:endParaRPr lang="en-US" dirty="0"/>
          </a:p>
          <a:p>
            <a:pPr marL="342900" indent="-342900">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615156" y="3805237"/>
            <a:ext cx="10758488" cy="1843088"/>
          </a:xfrm>
          <a:prstGeom prst="rect">
            <a:avLst/>
          </a:prstGeom>
        </p:spPr>
      </p:pic>
    </p:spTree>
    <p:extLst>
      <p:ext uri="{BB962C8B-B14F-4D97-AF65-F5344CB8AC3E}">
        <p14:creationId xmlns:p14="http://schemas.microsoft.com/office/powerpoint/2010/main" val="1278311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of contact</a:t>
            </a:r>
            <a:endParaRPr lang="en-US" dirty="0"/>
          </a:p>
        </p:txBody>
      </p:sp>
      <p:sp>
        <p:nvSpPr>
          <p:cNvPr id="3" name="Content Placeholder 2"/>
          <p:cNvSpPr>
            <a:spLocks noGrp="1"/>
          </p:cNvSpPr>
          <p:nvPr>
            <p:ph idx="1"/>
          </p:nvPr>
        </p:nvSpPr>
        <p:spPr>
          <a:xfrm>
            <a:off x="2067249" y="1081089"/>
            <a:ext cx="7002106" cy="4718049"/>
          </a:xfrm>
        </p:spPr>
        <p:txBody>
          <a:bodyPr numCol="1"/>
          <a:lstStyle/>
          <a:p>
            <a:r>
              <a:rPr lang="en-US" sz="2000" dirty="0" smtClean="0"/>
              <a:t>Mike </a:t>
            </a:r>
            <a:r>
              <a:rPr lang="en-US" sz="2000" dirty="0" err="1" smtClean="0"/>
              <a:t>Sutfin</a:t>
            </a:r>
            <a:endParaRPr lang="en-US" sz="2000" dirty="0" smtClean="0"/>
          </a:p>
          <a:p>
            <a:r>
              <a:rPr lang="en-US" sz="2000" dirty="0" smtClean="0"/>
              <a:t>Building &amp; Zoning Official, City of Ottawa</a:t>
            </a:r>
          </a:p>
          <a:p>
            <a:r>
              <a:rPr lang="en-US" sz="2000" dirty="0" smtClean="0"/>
              <a:t>815-433-0161 ext. 219</a:t>
            </a:r>
          </a:p>
          <a:p>
            <a:r>
              <a:rPr lang="en-US" sz="2000" dirty="0" smtClean="0"/>
              <a:t>msutfin@cityofottawa.org</a:t>
            </a:r>
          </a:p>
          <a:p>
            <a:endParaRPr lang="en-US" sz="2000" dirty="0"/>
          </a:p>
          <a:p>
            <a:r>
              <a:rPr lang="en-US" sz="2000" dirty="0" smtClean="0"/>
              <a:t>Paul Osman</a:t>
            </a:r>
          </a:p>
          <a:p>
            <a:r>
              <a:rPr lang="en-US" sz="2000" dirty="0" smtClean="0"/>
              <a:t>OWR Regulatory Programs NFIP and Floodplain Manager, IDNR</a:t>
            </a:r>
          </a:p>
          <a:p>
            <a:r>
              <a:rPr lang="en-US" sz="2000" dirty="0" smtClean="0"/>
              <a:t>217-782-4428</a:t>
            </a:r>
          </a:p>
          <a:p>
            <a:r>
              <a:rPr lang="en-US" sz="2000" dirty="0"/>
              <a:t>paul.osman@illinois.gov</a:t>
            </a:r>
            <a:endParaRPr lang="en-US" sz="2000" dirty="0" smtClean="0"/>
          </a:p>
          <a:p>
            <a:endParaRPr lang="en-US" sz="2000" dirty="0"/>
          </a:p>
          <a:p>
            <a:r>
              <a:rPr lang="en-US" sz="2000" dirty="0" smtClean="0"/>
              <a:t>Anthony Heddlesten</a:t>
            </a:r>
          </a:p>
          <a:p>
            <a:r>
              <a:rPr lang="en-US" sz="2000" dirty="0" smtClean="0"/>
              <a:t>U.S. Army Corps of Engineers, Peoria Flood Area Engineer</a:t>
            </a:r>
          </a:p>
          <a:p>
            <a:r>
              <a:rPr lang="en-US" sz="2000" dirty="0" smtClean="0"/>
              <a:t>309-794-5886</a:t>
            </a:r>
          </a:p>
          <a:p>
            <a:r>
              <a:rPr lang="en-US" sz="2000" dirty="0" smtClean="0"/>
              <a:t>Anthony.D.Heddlesten@usace.army.mil</a:t>
            </a:r>
          </a:p>
        </p:txBody>
      </p:sp>
      <p:sp>
        <p:nvSpPr>
          <p:cNvPr id="5" name="Slide Number Placeholder 4"/>
          <p:cNvSpPr>
            <a:spLocks noGrp="1"/>
          </p:cNvSpPr>
          <p:nvPr>
            <p:ph type="sldNum" sz="quarter" idx="11"/>
          </p:nvPr>
        </p:nvSpPr>
        <p:spPr/>
        <p:txBody>
          <a:bodyPr/>
          <a:lstStyle/>
          <a:p>
            <a:fld id="{9A257827-C34C-4251-B995-96C9C233CCC8}" type="slidenum">
              <a:rPr lang="en-US" smtClean="0"/>
              <a:pPr/>
              <a:t>29</a:t>
            </a:fld>
            <a:endParaRPr lang="en-US"/>
          </a:p>
        </p:txBody>
      </p:sp>
    </p:spTree>
    <p:extLst>
      <p:ext uri="{BB962C8B-B14F-4D97-AF65-F5344CB8AC3E}">
        <p14:creationId xmlns:p14="http://schemas.microsoft.com/office/powerpoint/2010/main" val="3279471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251E400F-A7F1-4EA8-93DC-39E6F5A643D7}" type="slidenum">
              <a:rPr lang="en-US" smtClean="0"/>
              <a:pPr/>
              <a:t>3</a:t>
            </a:fld>
            <a:endParaRPr lang="en-US" dirty="0"/>
          </a:p>
        </p:txBody>
      </p:sp>
      <p:pic>
        <p:nvPicPr>
          <p:cNvPr id="4" name="Picture 2" descr="2013 Flood Sky Dive Chi 0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9" y="0"/>
            <a:ext cx="12342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004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251E400F-A7F1-4EA8-93DC-39E6F5A643D7}" type="slidenum">
              <a:rPr lang="en-US" smtClean="0"/>
              <a:pPr/>
              <a:t>30</a:t>
            </a:fld>
            <a:endParaRPr lang="en-US" dirty="0"/>
          </a:p>
        </p:txBody>
      </p:sp>
      <p:sp>
        <p:nvSpPr>
          <p:cNvPr id="5" name="TextBox 4"/>
          <p:cNvSpPr txBox="1"/>
          <p:nvPr/>
        </p:nvSpPr>
        <p:spPr>
          <a:xfrm>
            <a:off x="3020291" y="2004291"/>
            <a:ext cx="6363854" cy="830997"/>
          </a:xfrm>
          <a:prstGeom prst="rect">
            <a:avLst/>
          </a:prstGeom>
          <a:noFill/>
        </p:spPr>
        <p:txBody>
          <a:bodyPr wrap="square" rtlCol="0">
            <a:spAutoFit/>
          </a:bodyPr>
          <a:lstStyle/>
          <a:p>
            <a:pPr algn="ctr"/>
            <a:r>
              <a:rPr lang="en-US" sz="4800" dirty="0" smtClean="0"/>
              <a:t>IWA</a:t>
            </a:r>
            <a:endParaRPr lang="en-US" sz="4800" dirty="0"/>
          </a:p>
        </p:txBody>
      </p:sp>
    </p:spTree>
    <p:extLst>
      <p:ext uri="{BB962C8B-B14F-4D97-AF65-F5344CB8AC3E}">
        <p14:creationId xmlns:p14="http://schemas.microsoft.com/office/powerpoint/2010/main" val="25075258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5618" name="Rectangle 2"/>
          <p:cNvSpPr>
            <a:spLocks noGrp="1" noChangeArrowheads="1"/>
          </p:cNvSpPr>
          <p:nvPr>
            <p:ph type="ctrTitle"/>
          </p:nvPr>
        </p:nvSpPr>
        <p:spPr>
          <a:xfrm>
            <a:off x="1981200" y="2133600"/>
            <a:ext cx="8229600" cy="3200400"/>
          </a:xfrm>
        </p:spPr>
        <p:txBody>
          <a:bodyPr>
            <a:normAutofit fontScale="90000"/>
          </a:bodyPr>
          <a:lstStyle/>
          <a:p>
            <a:r>
              <a:rPr lang="en-US" altLang="en-US" sz="8400">
                <a:latin typeface="Footlight MT Light" panose="0204060206030A020304" pitchFamily="18" charset="0"/>
              </a:rPr>
              <a:t>Community Rating</a:t>
            </a:r>
            <a:br>
              <a:rPr lang="en-US" altLang="en-US" sz="8400">
                <a:latin typeface="Footlight MT Light" panose="0204060206030A020304" pitchFamily="18" charset="0"/>
              </a:rPr>
            </a:br>
            <a:r>
              <a:rPr lang="en-US" altLang="en-US" sz="8400">
                <a:latin typeface="Footlight MT Light" panose="0204060206030A020304" pitchFamily="18" charset="0"/>
              </a:rPr>
              <a:t>System</a:t>
            </a:r>
          </a:p>
        </p:txBody>
      </p:sp>
      <p:pic>
        <p:nvPicPr>
          <p:cNvPr id="495619" name="Picture 3"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1" y="5842001"/>
            <a:ext cx="885825" cy="587375"/>
          </a:xfrm>
          <a:prstGeom prst="rect">
            <a:avLst/>
          </a:prstGeom>
          <a:noFill/>
          <a:extLst>
            <a:ext uri="{909E8E84-426E-40DD-AFC4-6F175D3DCCD1}">
              <a14:hiddenFill xmlns:a14="http://schemas.microsoft.com/office/drawing/2010/main">
                <a:solidFill>
                  <a:srgbClr val="FFFFFF"/>
                </a:solidFill>
              </a14:hiddenFill>
            </a:ext>
          </a:extLst>
        </p:spPr>
      </p:pic>
      <p:pic>
        <p:nvPicPr>
          <p:cNvPr id="495620" name="Picture 4"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7912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495621" name="Picture 5"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01" y="457200"/>
            <a:ext cx="885825" cy="585788"/>
          </a:xfrm>
          <a:prstGeom prst="rect">
            <a:avLst/>
          </a:prstGeom>
          <a:noFill/>
          <a:extLst>
            <a:ext uri="{909E8E84-426E-40DD-AFC4-6F175D3DCCD1}">
              <a14:hiddenFill xmlns:a14="http://schemas.microsoft.com/office/drawing/2010/main">
                <a:solidFill>
                  <a:srgbClr val="FFFFFF"/>
                </a:solidFill>
              </a14:hiddenFill>
            </a:ext>
          </a:extLst>
        </p:spPr>
      </p:pic>
      <p:pic>
        <p:nvPicPr>
          <p:cNvPr id="495622" name="Picture 6"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495623" name="Picture 7"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600000">
            <a:off x="3124201" y="57912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4" name="Picture 8"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1" y="58674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5" name="Picture 9"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1" y="4572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6" name="Picture 10"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1" y="4572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8870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5618"/>
                                        </p:tgtEl>
                                        <p:attrNameLst>
                                          <p:attrName>style.visibility</p:attrName>
                                        </p:attrNameLst>
                                      </p:cBhvr>
                                      <p:to>
                                        <p:strVal val="visible"/>
                                      </p:to>
                                    </p:set>
                                    <p:animEffect transition="in" filter="fade">
                                      <p:cBhvr>
                                        <p:cTn id="7" dur="2000"/>
                                        <p:tgtEl>
                                          <p:spTgt spid="495618"/>
                                        </p:tgtEl>
                                      </p:cBhvr>
                                    </p:animEffect>
                                  </p:childTnLst>
                                </p:cTn>
                              </p:par>
                            </p:childTnLst>
                          </p:cTn>
                        </p:par>
                        <p:par>
                          <p:cTn id="8" fill="hold" nodeType="afterGroup">
                            <p:stCondLst>
                              <p:cond delay="2000"/>
                            </p:stCondLst>
                            <p:childTnLst>
                              <p:par>
                                <p:cTn id="9" presetID="1" presetClass="path" presetSubtype="0" accel="50000" decel="50000" fill="hold" nodeType="afterEffect">
                                  <p:stCondLst>
                                    <p:cond delay="0"/>
                                  </p:stCondLst>
                                  <p:childTnLst>
                                    <p:animMotion origin="layout" path="M 0 0  C 0.069 0  0.125 0.07458  0.125 0.16647  C 0.125 0.25837  0.069 0.33295  0 0.33295  C -0.069 0.33295  -0.125 0.25837  -0.125 0.16647  C -0.125 0.07458  -0.069 0  0 0  Z" pathEditMode="relative" ptsTypes="">
                                      <p:cBhvr>
                                        <p:cTn id="10" dur="5000" fill="hold"/>
                                        <p:tgtEl>
                                          <p:spTgt spid="495622"/>
                                        </p:tgtEl>
                                        <p:attrNameLst>
                                          <p:attrName>ppt_x</p:attrName>
                                          <p:attrName>ppt_y</p:attrName>
                                        </p:attrNameLst>
                                      </p:cBhvr>
                                    </p:animMotion>
                                  </p:childTnLst>
                                </p:cTn>
                              </p:par>
                              <p:par>
                                <p:cTn id="11" presetID="1" presetClass="path" presetSubtype="0" accel="50000" decel="50000" fill="hold" nodeType="withEffect">
                                  <p:stCondLst>
                                    <p:cond delay="0"/>
                                  </p:stCondLst>
                                  <p:childTnLst>
                                    <p:animMotion origin="layout" path="M 0 0  C 0.069 0  0.125 0.07458  0.125 0.16647  C 0.125 0.25837  0.069 0.33295  0 0.33295  C -0.069 0.33295  -0.125 0.25837  -0.125 0.16647  C -0.125 0.07458  -0.069 0  0 0  Z" pathEditMode="relative" ptsTypes="">
                                      <p:cBhvr>
                                        <p:cTn id="12" dur="5000" spd="-100000" fill="hold"/>
                                        <p:tgtEl>
                                          <p:spTgt spid="495626"/>
                                        </p:tgtEl>
                                        <p:attrNameLst>
                                          <p:attrName>ppt_x</p:attrName>
                                          <p:attrName>ppt_y</p:attrName>
                                        </p:attrNameLst>
                                      </p:cBhvr>
                                    </p:animMotion>
                                  </p:childTnLst>
                                </p:cTn>
                              </p:par>
                              <p:par>
                                <p:cTn id="13" presetID="1" presetClass="path" presetSubtype="0" accel="50000" decel="50000" fill="hold" nodeType="withEffect">
                                  <p:stCondLst>
                                    <p:cond delay="0"/>
                                  </p:stCondLst>
                                  <p:childTnLst>
                                    <p:animMotion origin="layout" path="M 0 0  C 0.069 0  0.125 0.07458  0.125 0.16647  C 0.125 0.25837  0.069 0.33295  0 0.33295  C -0.069 0.33295  -0.125 0.25837  -0.125 0.16647  C -0.125 0.07458  -0.069 0  0 0  Z" pathEditMode="relative" ptsTypes="">
                                      <p:cBhvr>
                                        <p:cTn id="14" dur="5000" spd="-100000" fill="hold"/>
                                        <p:tgtEl>
                                          <p:spTgt spid="495625"/>
                                        </p:tgtEl>
                                        <p:attrNameLst>
                                          <p:attrName>ppt_x</p:attrName>
                                          <p:attrName>ppt_y</p:attrName>
                                        </p:attrNameLst>
                                      </p:cBhvr>
                                    </p:animMotion>
                                  </p:childTnLst>
                                </p:cTn>
                              </p:par>
                              <p:par>
                                <p:cTn id="15" presetID="1" presetClass="path" presetSubtype="0" accel="50000" decel="50000" fill="hold" nodeType="withEffect">
                                  <p:stCondLst>
                                    <p:cond delay="0"/>
                                  </p:stCondLst>
                                  <p:childTnLst>
                                    <p:animMotion origin="layout" path="M 0 0  C 0.069 0  0.125 0.07458  0.125 0.16647  C 0.125 0.25837  0.069 0.33295  0 0.33295  C -0.069 0.33295  -0.125 0.25837  -0.125 0.16647  C -0.125 0.07458  -0.069 0  0 0  Z" pathEditMode="relative" ptsTypes="">
                                      <p:cBhvr>
                                        <p:cTn id="16" dur="5000" fill="hold"/>
                                        <p:tgtEl>
                                          <p:spTgt spid="495621"/>
                                        </p:tgtEl>
                                        <p:attrNameLst>
                                          <p:attrName>ppt_x</p:attrName>
                                          <p:attrName>ppt_y</p:attrName>
                                        </p:attrNameLst>
                                      </p:cBhvr>
                                    </p:animMotion>
                                  </p:childTnLst>
                                </p:cTn>
                              </p:par>
                              <p:par>
                                <p:cTn id="17" presetID="1" presetClass="path" presetSubtype="0" accel="50000" decel="50000" fill="hold" nodeType="withEffect">
                                  <p:stCondLst>
                                    <p:cond delay="0"/>
                                  </p:stCondLst>
                                  <p:childTnLst>
                                    <p:animMotion origin="layout" path="M 0 0  C 0.069 0  0.125 0.07458  0.125 0.16647  C 0.125 0.25837  0.069 0.33295  0 0.33295  C -0.069 0.33295  -0.125 0.25837  -0.125 0.16647  C -0.125 0.07458  -0.069 0  0 0  Z" pathEditMode="relative" ptsTypes="">
                                      <p:cBhvr>
                                        <p:cTn id="18" dur="5000" fill="hold"/>
                                        <p:tgtEl>
                                          <p:spTgt spid="495620"/>
                                        </p:tgtEl>
                                        <p:attrNameLst>
                                          <p:attrName>ppt_x</p:attrName>
                                          <p:attrName>ppt_y</p:attrName>
                                        </p:attrNameLst>
                                      </p:cBhvr>
                                    </p:animMotion>
                                  </p:childTnLst>
                                </p:cTn>
                              </p:par>
                              <p:par>
                                <p:cTn id="19" presetID="1" presetClass="path" presetSubtype="0" accel="50000" decel="50000" fill="hold" nodeType="withEffect">
                                  <p:stCondLst>
                                    <p:cond delay="0"/>
                                  </p:stCondLst>
                                  <p:childTnLst>
                                    <p:animMotion origin="layout" path="M 0 0  C 0.069 0  0.125 0.07458  0.125 0.16647  C 0.125 0.25837  0.069 0.33295  0 0.33295  C -0.069 0.33295  -0.125 0.25837  -0.125 0.16647  C -0.125 0.07458  -0.069 0  0 0  Z" pathEditMode="relative" ptsTypes="">
                                      <p:cBhvr>
                                        <p:cTn id="20" dur="5000" spd="-100000" fill="hold"/>
                                        <p:tgtEl>
                                          <p:spTgt spid="495623"/>
                                        </p:tgtEl>
                                        <p:attrNameLst>
                                          <p:attrName>ppt_x</p:attrName>
                                          <p:attrName>ppt_y</p:attrName>
                                        </p:attrNameLst>
                                      </p:cBhvr>
                                    </p:animMotion>
                                  </p:childTnLst>
                                </p:cTn>
                              </p:par>
                              <p:par>
                                <p:cTn id="21" presetID="1" presetClass="path" presetSubtype="0" accel="50000" decel="50000" fill="hold" nodeType="withEffect">
                                  <p:stCondLst>
                                    <p:cond delay="0"/>
                                  </p:stCondLst>
                                  <p:childTnLst>
                                    <p:animMotion origin="layout" path="M 0 0  C 0.069 0  0.125 0.07458  0.125 0.16647  C 0.125 0.25837  0.069 0.33295  0 0.33295  C -0.069 0.33295  -0.125 0.25837  -0.125 0.16647  C -0.125 0.07458  -0.069 0  0 0  Z" pathEditMode="relative" ptsTypes="">
                                      <p:cBhvr>
                                        <p:cTn id="22" dur="5000" spd="-100000" fill="hold"/>
                                        <p:tgtEl>
                                          <p:spTgt spid="495624"/>
                                        </p:tgtEl>
                                        <p:attrNameLst>
                                          <p:attrName>ppt_x</p:attrName>
                                          <p:attrName>ppt_y</p:attrName>
                                        </p:attrNameLst>
                                      </p:cBhvr>
                                    </p:animMotion>
                                  </p:childTnLst>
                                </p:cTn>
                              </p:par>
                              <p:par>
                                <p:cTn id="23" presetID="1" presetClass="path" presetSubtype="0" accel="50000" decel="50000" fill="hold" nodeType="withEffect">
                                  <p:stCondLst>
                                    <p:cond delay="0"/>
                                  </p:stCondLst>
                                  <p:childTnLst>
                                    <p:animMotion origin="layout" path="M 0 0  C 0.069 0  0.125 0.07458  0.125 0.16647  C 0.125 0.25837  0.069 0.33295  0 0.33295  C -0.069 0.33295  -0.125 0.25837  -0.125 0.16647  C -0.125 0.07458  -0.069 0  0 0  Z" pathEditMode="relative" ptsTypes="">
                                      <p:cBhvr>
                                        <p:cTn id="24" dur="5000" fill="hold"/>
                                        <p:tgtEl>
                                          <p:spTgt spid="4956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6642" name="Rectangle 2"/>
          <p:cNvSpPr>
            <a:spLocks noGrp="1" noChangeArrowheads="1"/>
          </p:cNvSpPr>
          <p:nvPr>
            <p:ph type="title" idx="4294967295"/>
          </p:nvPr>
        </p:nvSpPr>
        <p:spPr>
          <a:xfrm>
            <a:off x="1524000" y="1143000"/>
            <a:ext cx="8229600" cy="762000"/>
          </a:xfrm>
        </p:spPr>
        <p:txBody>
          <a:bodyPr/>
          <a:lstStyle/>
          <a:p>
            <a:r>
              <a:rPr lang="en-US" altLang="en-US" sz="5400">
                <a:latin typeface="Baskerville Old Face" panose="02020602080505020303" pitchFamily="18" charset="0"/>
              </a:rPr>
              <a:t>What Is The CRS?</a:t>
            </a:r>
          </a:p>
        </p:txBody>
      </p:sp>
      <p:sp>
        <p:nvSpPr>
          <p:cNvPr id="496643" name="Rectangle 3"/>
          <p:cNvSpPr>
            <a:spLocks noGrp="1" noChangeArrowheads="1"/>
          </p:cNvSpPr>
          <p:nvPr>
            <p:ph type="body" idx="4294967295"/>
          </p:nvPr>
        </p:nvSpPr>
        <p:spPr>
          <a:xfrm>
            <a:off x="1524000" y="1981200"/>
            <a:ext cx="8229600" cy="4572000"/>
          </a:xfrm>
        </p:spPr>
        <p:txBody>
          <a:bodyPr/>
          <a:lstStyle/>
          <a:p>
            <a:r>
              <a:rPr lang="en-US" altLang="en-US" dirty="0">
                <a:latin typeface="Baskerville Old Face" panose="02020602080505020303" pitchFamily="18" charset="0"/>
              </a:rPr>
              <a:t>FEMA program administered by ISO</a:t>
            </a:r>
          </a:p>
          <a:p>
            <a:pPr>
              <a:buFont typeface="Wingdings" panose="05000000000000000000" pitchFamily="2" charset="2"/>
              <a:buNone/>
            </a:pPr>
            <a:endParaRPr lang="en-US" altLang="en-US" sz="600" dirty="0">
              <a:latin typeface="Baskerville Old Face" panose="02020602080505020303" pitchFamily="18" charset="0"/>
            </a:endParaRPr>
          </a:p>
          <a:p>
            <a:r>
              <a:rPr lang="en-US" altLang="en-US" dirty="0">
                <a:latin typeface="Baskerville Old Face" panose="02020602080505020303" pitchFamily="18" charset="0"/>
              </a:rPr>
              <a:t>Recognition for going above and beyond minimum NFIP standards </a:t>
            </a:r>
          </a:p>
          <a:p>
            <a:r>
              <a:rPr lang="en-US" altLang="en-US" dirty="0">
                <a:latin typeface="Baskerville Old Face" panose="02020602080505020303" pitchFamily="18" charset="0"/>
              </a:rPr>
              <a:t>VOLUNTARY Incentive Program</a:t>
            </a:r>
          </a:p>
          <a:p>
            <a:pPr>
              <a:buFont typeface="Wingdings" panose="05000000000000000000" pitchFamily="2" charset="2"/>
              <a:buNone/>
            </a:pPr>
            <a:endParaRPr lang="en-US" altLang="en-US" sz="600" dirty="0">
              <a:latin typeface="Baskerville Old Face" panose="02020602080505020303" pitchFamily="18" charset="0"/>
            </a:endParaRPr>
          </a:p>
          <a:p>
            <a:r>
              <a:rPr lang="en-US" altLang="en-US" dirty="0" smtClean="0">
                <a:latin typeface="Baskerville Old Face" panose="02020602080505020303" pitchFamily="18" charset="0"/>
              </a:rPr>
              <a:t>19 </a:t>
            </a:r>
            <a:r>
              <a:rPr lang="en-US" altLang="en-US" dirty="0">
                <a:latin typeface="Baskerville Old Face" panose="02020602080505020303" pitchFamily="18" charset="0"/>
              </a:rPr>
              <a:t>creditable Activities</a:t>
            </a:r>
          </a:p>
          <a:p>
            <a:pPr>
              <a:buFont typeface="Wingdings" panose="05000000000000000000" pitchFamily="2" charset="2"/>
              <a:buNone/>
            </a:pPr>
            <a:endParaRPr lang="en-US" altLang="en-US" sz="600" dirty="0">
              <a:latin typeface="Baskerville Old Face" panose="02020602080505020303" pitchFamily="18" charset="0"/>
            </a:endParaRPr>
          </a:p>
          <a:p>
            <a:r>
              <a:rPr lang="en-US" altLang="en-US" dirty="0">
                <a:latin typeface="Baskerville Old Face" panose="02020602080505020303" pitchFamily="18" charset="0"/>
              </a:rPr>
              <a:t>10 Class system.  500 pts. per Class</a:t>
            </a:r>
          </a:p>
          <a:p>
            <a:pPr>
              <a:buFont typeface="Wingdings" panose="05000000000000000000" pitchFamily="2" charset="2"/>
              <a:buNone/>
            </a:pPr>
            <a:endParaRPr lang="en-US" altLang="en-US" sz="700" dirty="0">
              <a:latin typeface="Baskerville Old Face" panose="02020602080505020303" pitchFamily="18" charset="0"/>
            </a:endParaRPr>
          </a:p>
          <a:p>
            <a:r>
              <a:rPr lang="en-US" altLang="en-US" dirty="0">
                <a:latin typeface="Baskerville Old Face" panose="02020602080505020303" pitchFamily="18" charset="0"/>
              </a:rPr>
              <a:t>5% insurance premium discount per Class</a:t>
            </a:r>
          </a:p>
        </p:txBody>
      </p:sp>
      <p:pic>
        <p:nvPicPr>
          <p:cNvPr id="496644" name="Picture 4"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496645" name="Picture 5"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3810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496646" name="Picture 6"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647" name="Picture 7"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1" y="3810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6642"/>
                                        </p:tgtEl>
                                        <p:attrNameLst>
                                          <p:attrName>style.visibility</p:attrName>
                                        </p:attrNameLst>
                                      </p:cBhvr>
                                      <p:to>
                                        <p:strVal val="visible"/>
                                      </p:to>
                                    </p:set>
                                    <p:animEffect transition="in" filter="fade">
                                      <p:cBhvr>
                                        <p:cTn id="7" dur="2000"/>
                                        <p:tgtEl>
                                          <p:spTgt spid="496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6643">
                                            <p:txEl>
                                              <p:pRg st="0" end="0"/>
                                            </p:txEl>
                                          </p:spTgt>
                                        </p:tgtEl>
                                        <p:attrNameLst>
                                          <p:attrName>style.visibility</p:attrName>
                                        </p:attrNameLst>
                                      </p:cBhvr>
                                      <p:to>
                                        <p:strVal val="visible"/>
                                      </p:to>
                                    </p:set>
                                    <p:animEffect transition="in" filter="wipe(left)">
                                      <p:cBhvr>
                                        <p:cTn id="12" dur="500"/>
                                        <p:tgtEl>
                                          <p:spTgt spid="4966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6643">
                                            <p:txEl>
                                              <p:pRg st="2" end="2"/>
                                            </p:txEl>
                                          </p:spTgt>
                                        </p:tgtEl>
                                        <p:attrNameLst>
                                          <p:attrName>style.visibility</p:attrName>
                                        </p:attrNameLst>
                                      </p:cBhvr>
                                      <p:to>
                                        <p:strVal val="visible"/>
                                      </p:to>
                                    </p:set>
                                    <p:animEffect transition="in" filter="wipe(left)">
                                      <p:cBhvr>
                                        <p:cTn id="17" dur="500"/>
                                        <p:tgtEl>
                                          <p:spTgt spid="4966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6643">
                                            <p:txEl>
                                              <p:pRg st="3" end="3"/>
                                            </p:txEl>
                                          </p:spTgt>
                                        </p:tgtEl>
                                        <p:attrNameLst>
                                          <p:attrName>style.visibility</p:attrName>
                                        </p:attrNameLst>
                                      </p:cBhvr>
                                      <p:to>
                                        <p:strVal val="visible"/>
                                      </p:to>
                                    </p:set>
                                    <p:animEffect transition="in" filter="wipe(left)">
                                      <p:cBhvr>
                                        <p:cTn id="22" dur="500"/>
                                        <p:tgtEl>
                                          <p:spTgt spid="4966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6643">
                                            <p:txEl>
                                              <p:pRg st="5" end="5"/>
                                            </p:txEl>
                                          </p:spTgt>
                                        </p:tgtEl>
                                        <p:attrNameLst>
                                          <p:attrName>style.visibility</p:attrName>
                                        </p:attrNameLst>
                                      </p:cBhvr>
                                      <p:to>
                                        <p:strVal val="visible"/>
                                      </p:to>
                                    </p:set>
                                    <p:animEffect transition="in" filter="wipe(left)">
                                      <p:cBhvr>
                                        <p:cTn id="27" dur="500"/>
                                        <p:tgtEl>
                                          <p:spTgt spid="49664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6643">
                                            <p:txEl>
                                              <p:pRg st="7" end="7"/>
                                            </p:txEl>
                                          </p:spTgt>
                                        </p:tgtEl>
                                        <p:attrNameLst>
                                          <p:attrName>style.visibility</p:attrName>
                                        </p:attrNameLst>
                                      </p:cBhvr>
                                      <p:to>
                                        <p:strVal val="visible"/>
                                      </p:to>
                                    </p:set>
                                    <p:animEffect transition="in" filter="wipe(left)">
                                      <p:cBhvr>
                                        <p:cTn id="32" dur="500"/>
                                        <p:tgtEl>
                                          <p:spTgt spid="49664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6643">
                                            <p:txEl>
                                              <p:pRg st="9" end="9"/>
                                            </p:txEl>
                                          </p:spTgt>
                                        </p:tgtEl>
                                        <p:attrNameLst>
                                          <p:attrName>style.visibility</p:attrName>
                                        </p:attrNameLst>
                                      </p:cBhvr>
                                      <p:to>
                                        <p:strVal val="visible"/>
                                      </p:to>
                                    </p:set>
                                    <p:animEffect transition="in" filter="wipe(left)">
                                      <p:cBhvr>
                                        <p:cTn id="37" dur="500"/>
                                        <p:tgtEl>
                                          <p:spTgt spid="4966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2" grpId="0"/>
      <p:bldP spid="49664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7666" name="Rectangle 2"/>
          <p:cNvSpPr>
            <a:spLocks noGrp="1" noChangeArrowheads="1"/>
          </p:cNvSpPr>
          <p:nvPr>
            <p:ph type="title" idx="4294967295"/>
          </p:nvPr>
        </p:nvSpPr>
        <p:spPr>
          <a:xfrm>
            <a:off x="3823855" y="839787"/>
            <a:ext cx="5324475" cy="836613"/>
          </a:xfrm>
        </p:spPr>
        <p:txBody>
          <a:bodyPr/>
          <a:lstStyle/>
          <a:p>
            <a:r>
              <a:rPr lang="en-US" altLang="en-US" sz="2800" dirty="0">
                <a:latin typeface="Baskerville Old Face" panose="02020602080505020303" pitchFamily="18" charset="0"/>
              </a:rPr>
              <a:t>Premium Discounts</a:t>
            </a:r>
          </a:p>
        </p:txBody>
      </p:sp>
      <p:pic>
        <p:nvPicPr>
          <p:cNvPr id="497667" name="Picture 3"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497668" name="Picture 4"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3810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497669" name="Picture 5"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70" name="Picture 6"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1" y="3810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71" name="Rectangle 7"/>
          <p:cNvSpPr>
            <a:spLocks noChangeArrowheads="1"/>
          </p:cNvSpPr>
          <p:nvPr/>
        </p:nvSpPr>
        <p:spPr bwMode="auto">
          <a:xfrm>
            <a:off x="1828800" y="1752600"/>
            <a:ext cx="8305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0000"/>
              <a:buFont typeface="Wingdings" panose="05000000000000000000" pitchFamily="2" charset="2"/>
              <a:buChar char="u"/>
              <a:defRPr sz="32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Verdana" panose="020B0604030504040204" pitchFamily="34" charset="0"/>
              </a:defRPr>
            </a:lvl2pPr>
            <a:lvl3pPr marL="2740025" indent="-1825625">
              <a:spcBef>
                <a:spcPct val="20000"/>
              </a:spcBef>
              <a:buClr>
                <a:schemeClr val="tx2"/>
              </a:buClr>
              <a:buSzPct val="70000"/>
              <a:buFont typeface="Wingdings" panose="05000000000000000000" pitchFamily="2" charset="2"/>
              <a:buChar char="u"/>
              <a:defRPr sz="2400">
                <a:solidFill>
                  <a:schemeClr val="tx1"/>
                </a:solidFill>
                <a:effectLst>
                  <a:outerShdw blurRad="38100" dist="38100" dir="2700000" algn="tl">
                    <a:srgbClr val="000000"/>
                  </a:outerShdw>
                </a:effectLst>
                <a:latin typeface="Verdana" panose="020B0604030504040204" pitchFamily="34" charset="0"/>
              </a:defRPr>
            </a:lvl3pPr>
            <a:lvl4pPr marL="3259138" indent="333375">
              <a:spcBef>
                <a:spcPct val="20000"/>
              </a:spcBef>
              <a:buChar char="–"/>
              <a:defRPr sz="2000">
                <a:solidFill>
                  <a:schemeClr val="tx1"/>
                </a:solidFill>
                <a:effectLst>
                  <a:outerShdw blurRad="38100" dist="38100" dir="2700000" algn="tl">
                    <a:srgbClr val="000000"/>
                  </a:outerShdw>
                </a:effectLst>
                <a:latin typeface="Verdana" panose="020B0604030504040204" pitchFamily="34" charset="0"/>
              </a:defRPr>
            </a:lvl4pPr>
            <a:lvl5pPr marL="5765800" indent="-1020763">
              <a:spcBef>
                <a:spcPct val="20000"/>
              </a:spcBef>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5pPr>
            <a:lvl6pPr marL="6223000" indent="-1020763" fontAlgn="base">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6pPr>
            <a:lvl7pPr marL="6680200" indent="-1020763" fontAlgn="base">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7pPr>
            <a:lvl8pPr marL="7137400" indent="-1020763" fontAlgn="base">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8pPr>
            <a:lvl9pPr marL="7594600" indent="-1020763" fontAlgn="base">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9pPr>
          </a:lstStyle>
          <a:p>
            <a:pPr lvl="2" eaLnBrk="1" hangingPunct="1">
              <a:buFont typeface="Wingdings" panose="05000000000000000000" pitchFamily="2" charset="2"/>
              <a:buNone/>
            </a:pPr>
            <a:r>
              <a:rPr lang="en-US" altLang="en-US" u="sng">
                <a:latin typeface="Baskerville Old Face" panose="02020602080505020303" pitchFamily="18" charset="0"/>
              </a:rPr>
              <a:t>Class             Points          SFHA         Non‑SFHA</a:t>
            </a:r>
          </a:p>
          <a:p>
            <a:pPr eaLnBrk="1" hangingPunct="1">
              <a:buFont typeface="Wingdings" panose="05000000000000000000" pitchFamily="2" charset="2"/>
              <a:buNone/>
            </a:pPr>
            <a:r>
              <a:rPr lang="en-US" altLang="en-US" sz="2400">
                <a:latin typeface="Baskerville Old Face" panose="02020602080505020303" pitchFamily="18" charset="0"/>
              </a:rPr>
              <a:t> 		    1		4,500		45%		10%</a:t>
            </a:r>
          </a:p>
          <a:p>
            <a:pPr eaLnBrk="1" hangingPunct="1">
              <a:buFont typeface="Wingdings" panose="05000000000000000000" pitchFamily="2" charset="2"/>
              <a:buNone/>
            </a:pPr>
            <a:r>
              <a:rPr lang="en-US" altLang="en-US" sz="2400">
                <a:latin typeface="Baskerville Old Face" panose="02020602080505020303" pitchFamily="18" charset="0"/>
              </a:rPr>
              <a:t>		    2 		4,000		40%		10%</a:t>
            </a:r>
          </a:p>
          <a:p>
            <a:pPr eaLnBrk="1" hangingPunct="1">
              <a:buFont typeface="Wingdings" panose="05000000000000000000" pitchFamily="2" charset="2"/>
              <a:buNone/>
            </a:pPr>
            <a:r>
              <a:rPr lang="en-US" altLang="en-US" sz="2400">
                <a:latin typeface="Baskerville Old Face" panose="02020602080505020303" pitchFamily="18" charset="0"/>
              </a:rPr>
              <a:t>		    3 		3,500		35%		10%</a:t>
            </a:r>
          </a:p>
          <a:p>
            <a:pPr eaLnBrk="1" hangingPunct="1">
              <a:buFont typeface="Wingdings" panose="05000000000000000000" pitchFamily="2" charset="2"/>
              <a:buNone/>
            </a:pPr>
            <a:r>
              <a:rPr lang="en-US" altLang="en-US" sz="2400">
                <a:latin typeface="Baskerville Old Face" panose="02020602080505020303" pitchFamily="18" charset="0"/>
              </a:rPr>
              <a:t>		    4 		3,000		30%		10%</a:t>
            </a:r>
          </a:p>
          <a:p>
            <a:pPr eaLnBrk="1" hangingPunct="1">
              <a:buFont typeface="Wingdings" panose="05000000000000000000" pitchFamily="2" charset="2"/>
              <a:buNone/>
            </a:pPr>
            <a:r>
              <a:rPr lang="en-US" altLang="en-US" sz="2400">
                <a:latin typeface="Baskerville Old Face" panose="02020602080505020303" pitchFamily="18" charset="0"/>
              </a:rPr>
              <a:t>		    5 		2,500		25%		10%</a:t>
            </a:r>
          </a:p>
          <a:p>
            <a:pPr eaLnBrk="1" hangingPunct="1">
              <a:buFont typeface="Wingdings" panose="05000000000000000000" pitchFamily="2" charset="2"/>
              <a:buNone/>
            </a:pPr>
            <a:r>
              <a:rPr lang="en-US" altLang="en-US" sz="2400">
                <a:latin typeface="Baskerville Old Face" panose="02020602080505020303" pitchFamily="18" charset="0"/>
              </a:rPr>
              <a:t>		    6 		2,000		20%		10%</a:t>
            </a:r>
          </a:p>
          <a:p>
            <a:pPr eaLnBrk="1" hangingPunct="1">
              <a:buFont typeface="Wingdings" panose="05000000000000000000" pitchFamily="2" charset="2"/>
              <a:buNone/>
            </a:pPr>
            <a:r>
              <a:rPr lang="en-US" altLang="en-US" sz="2400">
                <a:latin typeface="Baskerville Old Face" panose="02020602080505020303" pitchFamily="18" charset="0"/>
              </a:rPr>
              <a:t>		    7 		1,500		15%		  5%</a:t>
            </a:r>
          </a:p>
          <a:p>
            <a:pPr eaLnBrk="1" hangingPunct="1">
              <a:buFont typeface="Wingdings" panose="05000000000000000000" pitchFamily="2" charset="2"/>
              <a:buNone/>
            </a:pPr>
            <a:r>
              <a:rPr lang="en-US" altLang="en-US" sz="2400">
                <a:latin typeface="Baskerville Old Face" panose="02020602080505020303" pitchFamily="18" charset="0"/>
              </a:rPr>
              <a:t>		    8 		1,000		10%		  5%</a:t>
            </a:r>
          </a:p>
          <a:p>
            <a:pPr eaLnBrk="1" hangingPunct="1">
              <a:buFont typeface="Wingdings" panose="05000000000000000000" pitchFamily="2" charset="2"/>
              <a:buNone/>
            </a:pPr>
            <a:r>
              <a:rPr lang="en-US" altLang="en-US" sz="2400">
                <a:latin typeface="Baskerville Old Face" panose="02020602080505020303" pitchFamily="18" charset="0"/>
              </a:rPr>
              <a:t>		    9 		   500 		  5%		  5%</a:t>
            </a:r>
          </a:p>
          <a:p>
            <a:pPr eaLnBrk="1" hangingPunct="1">
              <a:buFont typeface="Wingdings" panose="05000000000000000000" pitchFamily="2" charset="2"/>
              <a:buNone/>
            </a:pPr>
            <a:r>
              <a:rPr lang="en-US" altLang="en-US" sz="2400">
                <a:latin typeface="Baskerville Old Face" panose="02020602080505020303" pitchFamily="18" charset="0"/>
              </a:rPr>
              <a:t>		  10				  0 		  0</a:t>
            </a:r>
            <a:r>
              <a:rPr lang="en-US" altLang="en-US" sz="2400"/>
              <a:t> </a:t>
            </a:r>
          </a:p>
        </p:txBody>
      </p:sp>
    </p:spTree>
    <p:custDataLst>
      <p:tags r:id="rId1"/>
    </p:custDataLst>
    <p:extLst>
      <p:ext uri="{BB962C8B-B14F-4D97-AF65-F5344CB8AC3E}">
        <p14:creationId xmlns:p14="http://schemas.microsoft.com/office/powerpoint/2010/main" val="273370530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7666"/>
                                        </p:tgtEl>
                                        <p:attrNameLst>
                                          <p:attrName>style.visibility</p:attrName>
                                        </p:attrNameLst>
                                      </p:cBhvr>
                                      <p:to>
                                        <p:strVal val="visible"/>
                                      </p:to>
                                    </p:set>
                                    <p:animEffect transition="in" filter="fade">
                                      <p:cBhvr>
                                        <p:cTn id="7" dur="2000"/>
                                        <p:tgtEl>
                                          <p:spTgt spid="497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9714" name="Rectangle 2"/>
          <p:cNvSpPr>
            <a:spLocks noGrp="1" noChangeArrowheads="1"/>
          </p:cNvSpPr>
          <p:nvPr>
            <p:ph type="title" idx="4294967295"/>
          </p:nvPr>
        </p:nvSpPr>
        <p:spPr>
          <a:xfrm>
            <a:off x="3694545" y="1263650"/>
            <a:ext cx="8229600" cy="1371600"/>
          </a:xfrm>
        </p:spPr>
        <p:txBody>
          <a:bodyPr/>
          <a:lstStyle/>
          <a:p>
            <a:r>
              <a:rPr lang="en-US" altLang="en-US" sz="5400" u="sng" dirty="0">
                <a:latin typeface="Baskerville Old Face" panose="02020602080505020303" pitchFamily="18" charset="0"/>
              </a:rPr>
              <a:t>Benefits to Community</a:t>
            </a:r>
          </a:p>
        </p:txBody>
      </p:sp>
      <p:sp>
        <p:nvSpPr>
          <p:cNvPr id="499715" name="Rectangle 3"/>
          <p:cNvSpPr>
            <a:spLocks noGrp="1" noChangeArrowheads="1"/>
          </p:cNvSpPr>
          <p:nvPr>
            <p:ph type="body" idx="4294967295"/>
          </p:nvPr>
        </p:nvSpPr>
        <p:spPr>
          <a:xfrm>
            <a:off x="2438400" y="1981200"/>
            <a:ext cx="8229600" cy="4343400"/>
          </a:xfrm>
        </p:spPr>
        <p:txBody>
          <a:bodyPr/>
          <a:lstStyle/>
          <a:p>
            <a:endParaRPr lang="en-US" altLang="en-US" dirty="0" smtClean="0">
              <a:latin typeface="Baskerville Old Face" panose="02020602080505020303" pitchFamily="18" charset="0"/>
            </a:endParaRPr>
          </a:p>
          <a:p>
            <a:endParaRPr lang="en-US" altLang="en-US" dirty="0">
              <a:latin typeface="Baskerville Old Face" panose="02020602080505020303" pitchFamily="18" charset="0"/>
            </a:endParaRPr>
          </a:p>
          <a:p>
            <a:r>
              <a:rPr lang="en-US" altLang="en-US" dirty="0" smtClean="0">
                <a:latin typeface="Baskerville Old Face" panose="02020602080505020303" pitchFamily="18" charset="0"/>
              </a:rPr>
              <a:t>Better </a:t>
            </a:r>
            <a:r>
              <a:rPr lang="en-US" altLang="en-US" dirty="0">
                <a:latin typeface="Baskerville Old Face" panose="02020602080505020303" pitchFamily="18" charset="0"/>
              </a:rPr>
              <a:t>organized programs</a:t>
            </a:r>
          </a:p>
          <a:p>
            <a:r>
              <a:rPr lang="en-US" altLang="en-US" dirty="0">
                <a:latin typeface="Baskerville Old Face" panose="02020602080505020303" pitchFamily="18" charset="0"/>
              </a:rPr>
              <a:t>Money stays in your community</a:t>
            </a:r>
          </a:p>
          <a:p>
            <a:r>
              <a:rPr lang="en-US" altLang="en-US" dirty="0">
                <a:latin typeface="Baskerville Old Face" panose="02020602080505020303" pitchFamily="18" charset="0"/>
              </a:rPr>
              <a:t>Free technical assistance</a:t>
            </a:r>
          </a:p>
          <a:p>
            <a:r>
              <a:rPr lang="en-US" altLang="en-US" dirty="0">
                <a:latin typeface="Baskerville Old Face" panose="02020602080505020303" pitchFamily="18" charset="0"/>
              </a:rPr>
              <a:t>Evaluation vs. State and National benchmarks</a:t>
            </a:r>
          </a:p>
          <a:p>
            <a:r>
              <a:rPr lang="en-US" altLang="en-US" dirty="0">
                <a:latin typeface="Baskerville Old Face" panose="02020602080505020303" pitchFamily="18" charset="0"/>
              </a:rPr>
              <a:t>Public Information builds constituency</a:t>
            </a:r>
          </a:p>
          <a:p>
            <a:r>
              <a:rPr lang="en-US" altLang="en-US" dirty="0">
                <a:latin typeface="Baskerville Old Face" panose="02020602080505020303" pitchFamily="18" charset="0"/>
              </a:rPr>
              <a:t>Improved flood protection</a:t>
            </a:r>
          </a:p>
          <a:p>
            <a:r>
              <a:rPr lang="en-US" altLang="en-US" dirty="0">
                <a:latin typeface="Baskerville Old Face" panose="02020602080505020303" pitchFamily="18" charset="0"/>
              </a:rPr>
              <a:t>Incentive to keep implementing</a:t>
            </a:r>
          </a:p>
          <a:p>
            <a:endParaRPr lang="en-US" altLang="en-US" dirty="0"/>
          </a:p>
        </p:txBody>
      </p:sp>
      <p:pic>
        <p:nvPicPr>
          <p:cNvPr id="499716" name="Picture 4"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499717" name="Picture 5"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499718" name="Picture 6"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719" name="Picture 7"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7180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9714"/>
                                        </p:tgtEl>
                                        <p:attrNameLst>
                                          <p:attrName>style.visibility</p:attrName>
                                        </p:attrNameLst>
                                      </p:cBhvr>
                                      <p:to>
                                        <p:strVal val="visible"/>
                                      </p:to>
                                    </p:set>
                                    <p:animEffect transition="in" filter="fade">
                                      <p:cBhvr>
                                        <p:cTn id="7" dur="2000"/>
                                        <p:tgtEl>
                                          <p:spTgt spid="4997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9715">
                                            <p:txEl>
                                              <p:pRg st="2" end="2"/>
                                            </p:txEl>
                                          </p:spTgt>
                                        </p:tgtEl>
                                        <p:attrNameLst>
                                          <p:attrName>style.visibility</p:attrName>
                                        </p:attrNameLst>
                                      </p:cBhvr>
                                      <p:to>
                                        <p:strVal val="visible"/>
                                      </p:to>
                                    </p:set>
                                    <p:animEffect transition="in" filter="wipe(left)">
                                      <p:cBhvr>
                                        <p:cTn id="12" dur="500"/>
                                        <p:tgtEl>
                                          <p:spTgt spid="4997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9715">
                                            <p:txEl>
                                              <p:pRg st="3" end="3"/>
                                            </p:txEl>
                                          </p:spTgt>
                                        </p:tgtEl>
                                        <p:attrNameLst>
                                          <p:attrName>style.visibility</p:attrName>
                                        </p:attrNameLst>
                                      </p:cBhvr>
                                      <p:to>
                                        <p:strVal val="visible"/>
                                      </p:to>
                                    </p:set>
                                    <p:animEffect transition="in" filter="wipe(left)">
                                      <p:cBhvr>
                                        <p:cTn id="17" dur="500"/>
                                        <p:tgtEl>
                                          <p:spTgt spid="4997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9715">
                                            <p:txEl>
                                              <p:pRg st="4" end="4"/>
                                            </p:txEl>
                                          </p:spTgt>
                                        </p:tgtEl>
                                        <p:attrNameLst>
                                          <p:attrName>style.visibility</p:attrName>
                                        </p:attrNameLst>
                                      </p:cBhvr>
                                      <p:to>
                                        <p:strVal val="visible"/>
                                      </p:to>
                                    </p:set>
                                    <p:animEffect transition="in" filter="wipe(left)">
                                      <p:cBhvr>
                                        <p:cTn id="22" dur="500"/>
                                        <p:tgtEl>
                                          <p:spTgt spid="49971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9715">
                                            <p:txEl>
                                              <p:pRg st="5" end="5"/>
                                            </p:txEl>
                                          </p:spTgt>
                                        </p:tgtEl>
                                        <p:attrNameLst>
                                          <p:attrName>style.visibility</p:attrName>
                                        </p:attrNameLst>
                                      </p:cBhvr>
                                      <p:to>
                                        <p:strVal val="visible"/>
                                      </p:to>
                                    </p:set>
                                    <p:animEffect transition="in" filter="wipe(left)">
                                      <p:cBhvr>
                                        <p:cTn id="27" dur="500"/>
                                        <p:tgtEl>
                                          <p:spTgt spid="49971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9715">
                                            <p:txEl>
                                              <p:pRg st="6" end="6"/>
                                            </p:txEl>
                                          </p:spTgt>
                                        </p:tgtEl>
                                        <p:attrNameLst>
                                          <p:attrName>style.visibility</p:attrName>
                                        </p:attrNameLst>
                                      </p:cBhvr>
                                      <p:to>
                                        <p:strVal val="visible"/>
                                      </p:to>
                                    </p:set>
                                    <p:animEffect transition="in" filter="wipe(left)">
                                      <p:cBhvr>
                                        <p:cTn id="32" dur="500"/>
                                        <p:tgtEl>
                                          <p:spTgt spid="499715">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9715">
                                            <p:txEl>
                                              <p:pRg st="7" end="7"/>
                                            </p:txEl>
                                          </p:spTgt>
                                        </p:tgtEl>
                                        <p:attrNameLst>
                                          <p:attrName>style.visibility</p:attrName>
                                        </p:attrNameLst>
                                      </p:cBhvr>
                                      <p:to>
                                        <p:strVal val="visible"/>
                                      </p:to>
                                    </p:set>
                                    <p:animEffect transition="in" filter="wipe(left)">
                                      <p:cBhvr>
                                        <p:cTn id="37" dur="500"/>
                                        <p:tgtEl>
                                          <p:spTgt spid="499715">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9715">
                                            <p:txEl>
                                              <p:pRg st="8" end="8"/>
                                            </p:txEl>
                                          </p:spTgt>
                                        </p:tgtEl>
                                        <p:attrNameLst>
                                          <p:attrName>style.visibility</p:attrName>
                                        </p:attrNameLst>
                                      </p:cBhvr>
                                      <p:to>
                                        <p:strVal val="visible"/>
                                      </p:to>
                                    </p:set>
                                    <p:animEffect transition="in" filter="wipe(left)">
                                      <p:cBhvr>
                                        <p:cTn id="42" dur="500"/>
                                        <p:tgtEl>
                                          <p:spTgt spid="4997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2786" name="Rectangle 2"/>
          <p:cNvSpPr>
            <a:spLocks noGrp="1" noChangeArrowheads="1"/>
          </p:cNvSpPr>
          <p:nvPr>
            <p:ph type="title" idx="4294967295"/>
          </p:nvPr>
        </p:nvSpPr>
        <p:spPr>
          <a:xfrm>
            <a:off x="1524000" y="914400"/>
            <a:ext cx="8229600" cy="1371600"/>
          </a:xfrm>
        </p:spPr>
        <p:txBody>
          <a:bodyPr/>
          <a:lstStyle/>
          <a:p>
            <a:r>
              <a:rPr lang="en-US" altLang="en-US" sz="5400" u="sng">
                <a:latin typeface="Baskerville Old Face" panose="02020602080505020303" pitchFamily="18" charset="0"/>
              </a:rPr>
              <a:t>CRS Activities</a:t>
            </a:r>
          </a:p>
        </p:txBody>
      </p:sp>
      <p:sp>
        <p:nvSpPr>
          <p:cNvPr id="502787" name="Rectangle 3"/>
          <p:cNvSpPr>
            <a:spLocks noGrp="1" noChangeArrowheads="1"/>
          </p:cNvSpPr>
          <p:nvPr>
            <p:ph type="body" idx="4294967295"/>
          </p:nvPr>
        </p:nvSpPr>
        <p:spPr>
          <a:xfrm>
            <a:off x="1524000" y="2514600"/>
            <a:ext cx="8229600" cy="3581400"/>
          </a:xfrm>
        </p:spPr>
        <p:txBody>
          <a:bodyPr/>
          <a:lstStyle/>
          <a:p>
            <a:pPr>
              <a:lnSpc>
                <a:spcPct val="90000"/>
              </a:lnSpc>
            </a:pPr>
            <a:r>
              <a:rPr lang="en-US" altLang="en-US" b="1" i="1">
                <a:latin typeface="Baskerville Old Face" panose="02020602080505020303" pitchFamily="18" charset="0"/>
              </a:rPr>
              <a:t>300 Public Information Activities</a:t>
            </a:r>
          </a:p>
          <a:p>
            <a:pPr lvl="3">
              <a:lnSpc>
                <a:spcPct val="90000"/>
              </a:lnSpc>
            </a:pPr>
            <a:r>
              <a:rPr lang="en-US" altLang="en-US" sz="2800">
                <a:latin typeface="Baskerville Old Face" panose="02020602080505020303" pitchFamily="18" charset="0"/>
              </a:rPr>
              <a:t>310 Elevation Certificates </a:t>
            </a:r>
          </a:p>
          <a:p>
            <a:pPr lvl="3">
              <a:lnSpc>
                <a:spcPct val="90000"/>
              </a:lnSpc>
            </a:pPr>
            <a:r>
              <a:rPr lang="en-US" altLang="en-US" sz="2800">
                <a:latin typeface="Baskerville Old Face" panose="02020602080505020303" pitchFamily="18" charset="0"/>
              </a:rPr>
              <a:t>320 Map Information </a:t>
            </a:r>
          </a:p>
          <a:p>
            <a:pPr lvl="3">
              <a:lnSpc>
                <a:spcPct val="90000"/>
              </a:lnSpc>
            </a:pPr>
            <a:r>
              <a:rPr lang="en-US" altLang="en-US" sz="2800">
                <a:latin typeface="Baskerville Old Face" panose="02020602080505020303" pitchFamily="18" charset="0"/>
              </a:rPr>
              <a:t>330 Outreach Projects</a:t>
            </a:r>
          </a:p>
          <a:p>
            <a:pPr lvl="3">
              <a:lnSpc>
                <a:spcPct val="90000"/>
              </a:lnSpc>
            </a:pPr>
            <a:r>
              <a:rPr lang="en-US" altLang="en-US" sz="2800">
                <a:latin typeface="Baskerville Old Face" panose="02020602080505020303" pitchFamily="18" charset="0"/>
              </a:rPr>
              <a:t>340 Hazard Disclosure</a:t>
            </a:r>
          </a:p>
          <a:p>
            <a:pPr lvl="3">
              <a:lnSpc>
                <a:spcPct val="90000"/>
              </a:lnSpc>
            </a:pPr>
            <a:r>
              <a:rPr lang="en-US" altLang="en-US" sz="2800">
                <a:latin typeface="Baskerville Old Face" panose="02020602080505020303" pitchFamily="18" charset="0"/>
              </a:rPr>
              <a:t>350 Flood Protection Information</a:t>
            </a:r>
          </a:p>
          <a:p>
            <a:pPr lvl="3">
              <a:lnSpc>
                <a:spcPct val="90000"/>
              </a:lnSpc>
            </a:pPr>
            <a:r>
              <a:rPr lang="en-US" altLang="en-US" sz="2800">
                <a:latin typeface="Baskerville Old Face" panose="02020602080505020303" pitchFamily="18" charset="0"/>
              </a:rPr>
              <a:t>360 Flood Protection Assistance</a:t>
            </a:r>
          </a:p>
        </p:txBody>
      </p:sp>
      <p:pic>
        <p:nvPicPr>
          <p:cNvPr id="502788" name="Picture 4"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02789" name="Picture 5"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02790" name="Picture 6"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91" name="Picture 7"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98" name="WordArt 14"/>
          <p:cNvSpPr>
            <a:spLocks noChangeArrowheads="1" noChangeShapeType="1" noTextEdit="1"/>
          </p:cNvSpPr>
          <p:nvPr/>
        </p:nvSpPr>
        <p:spPr bwMode="auto">
          <a:xfrm>
            <a:off x="7924800" y="3048000"/>
            <a:ext cx="3048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16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502799" name="WordArt 15"/>
          <p:cNvSpPr>
            <a:spLocks noChangeArrowheads="1" noChangeShapeType="1" noTextEdit="1"/>
          </p:cNvSpPr>
          <p:nvPr/>
        </p:nvSpPr>
        <p:spPr bwMode="auto">
          <a:xfrm>
            <a:off x="7467600" y="4419600"/>
            <a:ext cx="3048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16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Tree>
    <p:extLst>
      <p:ext uri="{BB962C8B-B14F-4D97-AF65-F5344CB8AC3E}">
        <p14:creationId xmlns:p14="http://schemas.microsoft.com/office/powerpoint/2010/main" val="256997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02787">
                                            <p:txEl>
                                              <p:pRg st="0" end="0"/>
                                            </p:txEl>
                                          </p:spTgt>
                                        </p:tgtEl>
                                        <p:attrNameLst>
                                          <p:attrName>style.visibility</p:attrName>
                                        </p:attrNameLst>
                                      </p:cBhvr>
                                      <p:to>
                                        <p:strVal val="visible"/>
                                      </p:to>
                                    </p:set>
                                    <p:anim calcmode="discrete" valueType="clr">
                                      <p:cBhvr override="childStyle">
                                        <p:cTn id="7" dur="80"/>
                                        <p:tgtEl>
                                          <p:spTgt spid="5027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278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0278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02787">
                                            <p:txEl>
                                              <p:pRg st="1" end="1"/>
                                            </p:txEl>
                                          </p:spTgt>
                                        </p:tgtEl>
                                        <p:attrNameLst>
                                          <p:attrName>style.visibility</p:attrName>
                                        </p:attrNameLst>
                                      </p:cBhvr>
                                      <p:to>
                                        <p:strVal val="visible"/>
                                      </p:to>
                                    </p:set>
                                    <p:anim calcmode="discrete" valueType="clr">
                                      <p:cBhvr override="childStyle">
                                        <p:cTn id="14" dur="80"/>
                                        <p:tgtEl>
                                          <p:spTgt spid="50278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0278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02787">
                                            <p:txEl>
                                              <p:pRg st="1" end="1"/>
                                            </p:txEl>
                                          </p:spTgt>
                                        </p:tgtEl>
                                        <p:attrNameLst>
                                          <p:attrName>fill.type</p:attrName>
                                        </p:attrNameLst>
                                      </p:cBhvr>
                                      <p:to>
                                        <p:strVal val="solid"/>
                                      </p:to>
                                    </p:set>
                                  </p:childTnLst>
                                </p:cTn>
                              </p:par>
                              <p:par>
                                <p:cTn id="17" presetID="53" presetClass="entr" presetSubtype="0" fill="hold" grpId="0" nodeType="withEffect" nodePh="1">
                                  <p:stCondLst>
                                    <p:cond delay="0"/>
                                  </p:stCondLst>
                                  <p:endCondLst>
                                    <p:cond evt="begin" delay="0">
                                      <p:tn val="17"/>
                                    </p:cond>
                                  </p:endCondLst>
                                  <p:childTnLst>
                                    <p:set>
                                      <p:cBhvr>
                                        <p:cTn id="18" dur="1" fill="hold">
                                          <p:stCondLst>
                                            <p:cond delay="0"/>
                                          </p:stCondLst>
                                        </p:cTn>
                                        <p:tgtEl>
                                          <p:spTgt spid="502798"/>
                                        </p:tgtEl>
                                        <p:attrNameLst>
                                          <p:attrName>style.visibility</p:attrName>
                                        </p:attrNameLst>
                                      </p:cBhvr>
                                      <p:to>
                                        <p:strVal val="visible"/>
                                      </p:to>
                                    </p:set>
                                    <p:anim calcmode="lin" valueType="num">
                                      <p:cBhvr>
                                        <p:cTn id="19" dur="500" fill="hold"/>
                                        <p:tgtEl>
                                          <p:spTgt spid="502798"/>
                                        </p:tgtEl>
                                        <p:attrNameLst>
                                          <p:attrName>ppt_w</p:attrName>
                                        </p:attrNameLst>
                                      </p:cBhvr>
                                      <p:tavLst>
                                        <p:tav tm="0">
                                          <p:val>
                                            <p:fltVal val="0"/>
                                          </p:val>
                                        </p:tav>
                                        <p:tav tm="100000">
                                          <p:val>
                                            <p:strVal val="#ppt_w"/>
                                          </p:val>
                                        </p:tav>
                                      </p:tavLst>
                                    </p:anim>
                                    <p:anim calcmode="lin" valueType="num">
                                      <p:cBhvr>
                                        <p:cTn id="20" dur="500" fill="hold"/>
                                        <p:tgtEl>
                                          <p:spTgt spid="502798"/>
                                        </p:tgtEl>
                                        <p:attrNameLst>
                                          <p:attrName>ppt_h</p:attrName>
                                        </p:attrNameLst>
                                      </p:cBhvr>
                                      <p:tavLst>
                                        <p:tav tm="0">
                                          <p:val>
                                            <p:fltVal val="0"/>
                                          </p:val>
                                        </p:tav>
                                        <p:tav tm="100000">
                                          <p:val>
                                            <p:strVal val="#ppt_h"/>
                                          </p:val>
                                        </p:tav>
                                      </p:tavLst>
                                    </p:anim>
                                    <p:animEffect transition="in" filter="fade">
                                      <p:cBhvr>
                                        <p:cTn id="21" dur="500"/>
                                        <p:tgtEl>
                                          <p:spTgt spid="5027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502787">
                                            <p:txEl>
                                              <p:pRg st="2" end="2"/>
                                            </p:txEl>
                                          </p:spTgt>
                                        </p:tgtEl>
                                        <p:attrNameLst>
                                          <p:attrName>style.visibility</p:attrName>
                                        </p:attrNameLst>
                                      </p:cBhvr>
                                      <p:to>
                                        <p:strVal val="visible"/>
                                      </p:to>
                                    </p:set>
                                    <p:anim calcmode="discrete" valueType="clr">
                                      <p:cBhvr override="childStyle">
                                        <p:cTn id="26" dur="80"/>
                                        <p:tgtEl>
                                          <p:spTgt spid="50278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02787">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502787">
                                            <p:txEl>
                                              <p:pRg st="2" end="2"/>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502787">
                                            <p:txEl>
                                              <p:pRg st="3" end="3"/>
                                            </p:txEl>
                                          </p:spTgt>
                                        </p:tgtEl>
                                        <p:attrNameLst>
                                          <p:attrName>style.visibility</p:attrName>
                                        </p:attrNameLst>
                                      </p:cBhvr>
                                      <p:to>
                                        <p:strVal val="visible"/>
                                      </p:to>
                                    </p:set>
                                    <p:anim calcmode="discrete" valueType="clr">
                                      <p:cBhvr override="childStyle">
                                        <p:cTn id="33" dur="80"/>
                                        <p:tgtEl>
                                          <p:spTgt spid="50278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502787">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502787">
                                            <p:txEl>
                                              <p:pRg st="3" end="3"/>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502787">
                                            <p:txEl>
                                              <p:pRg st="4" end="4"/>
                                            </p:txEl>
                                          </p:spTgt>
                                        </p:tgtEl>
                                        <p:attrNameLst>
                                          <p:attrName>style.visibility</p:attrName>
                                        </p:attrNameLst>
                                      </p:cBhvr>
                                      <p:to>
                                        <p:strVal val="visible"/>
                                      </p:to>
                                    </p:set>
                                    <p:anim calcmode="discrete" valueType="clr">
                                      <p:cBhvr override="childStyle">
                                        <p:cTn id="40" dur="80"/>
                                        <p:tgtEl>
                                          <p:spTgt spid="50278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502787">
                                            <p:txEl>
                                              <p:pRg st="4" end="4"/>
                                            </p:txEl>
                                          </p:spTgt>
                                        </p:tgtEl>
                                        <p:attrNameLst>
                                          <p:attrName>fillcolor</p:attrName>
                                        </p:attrNameLst>
                                      </p:cBhvr>
                                      <p:tavLst>
                                        <p:tav tm="0">
                                          <p:val>
                                            <p:clrVal>
                                              <a:schemeClr val="accent2"/>
                                            </p:clrVal>
                                          </p:val>
                                        </p:tav>
                                        <p:tav tm="50000">
                                          <p:val>
                                            <p:clrVal>
                                              <a:schemeClr val="hlink"/>
                                            </p:clrVal>
                                          </p:val>
                                        </p:tav>
                                      </p:tavLst>
                                    </p:anim>
                                    <p:set>
                                      <p:cBhvr>
                                        <p:cTn id="42" dur="80"/>
                                        <p:tgtEl>
                                          <p:spTgt spid="502787">
                                            <p:txEl>
                                              <p:pRg st="4" end="4"/>
                                            </p:txEl>
                                          </p:spTgt>
                                        </p:tgtEl>
                                        <p:attrNameLst>
                                          <p:attrName>fill.type</p:attrName>
                                        </p:attrNameLst>
                                      </p:cBhvr>
                                      <p:to>
                                        <p:strVal val="solid"/>
                                      </p:to>
                                    </p:set>
                                  </p:childTnLst>
                                </p:cTn>
                              </p:par>
                              <p:par>
                                <p:cTn id="43" presetID="53" presetClass="entr" presetSubtype="0" fill="hold" grpId="0" nodeType="withEffect" nodePh="1">
                                  <p:stCondLst>
                                    <p:cond delay="0"/>
                                  </p:stCondLst>
                                  <p:endCondLst>
                                    <p:cond evt="begin" delay="0">
                                      <p:tn val="43"/>
                                    </p:cond>
                                  </p:endCondLst>
                                  <p:childTnLst>
                                    <p:set>
                                      <p:cBhvr>
                                        <p:cTn id="44" dur="1" fill="hold">
                                          <p:stCondLst>
                                            <p:cond delay="0"/>
                                          </p:stCondLst>
                                        </p:cTn>
                                        <p:tgtEl>
                                          <p:spTgt spid="502799"/>
                                        </p:tgtEl>
                                        <p:attrNameLst>
                                          <p:attrName>style.visibility</p:attrName>
                                        </p:attrNameLst>
                                      </p:cBhvr>
                                      <p:to>
                                        <p:strVal val="visible"/>
                                      </p:to>
                                    </p:set>
                                    <p:anim calcmode="lin" valueType="num">
                                      <p:cBhvr>
                                        <p:cTn id="45" dur="500" fill="hold"/>
                                        <p:tgtEl>
                                          <p:spTgt spid="502799"/>
                                        </p:tgtEl>
                                        <p:attrNameLst>
                                          <p:attrName>ppt_w</p:attrName>
                                        </p:attrNameLst>
                                      </p:cBhvr>
                                      <p:tavLst>
                                        <p:tav tm="0">
                                          <p:val>
                                            <p:fltVal val="0"/>
                                          </p:val>
                                        </p:tav>
                                        <p:tav tm="100000">
                                          <p:val>
                                            <p:strVal val="#ppt_w"/>
                                          </p:val>
                                        </p:tav>
                                      </p:tavLst>
                                    </p:anim>
                                    <p:anim calcmode="lin" valueType="num">
                                      <p:cBhvr>
                                        <p:cTn id="46" dur="500" fill="hold"/>
                                        <p:tgtEl>
                                          <p:spTgt spid="502799"/>
                                        </p:tgtEl>
                                        <p:attrNameLst>
                                          <p:attrName>ppt_h</p:attrName>
                                        </p:attrNameLst>
                                      </p:cBhvr>
                                      <p:tavLst>
                                        <p:tav tm="0">
                                          <p:val>
                                            <p:fltVal val="0"/>
                                          </p:val>
                                        </p:tav>
                                        <p:tav tm="100000">
                                          <p:val>
                                            <p:strVal val="#ppt_h"/>
                                          </p:val>
                                        </p:tav>
                                      </p:tavLst>
                                    </p:anim>
                                    <p:animEffect transition="in" filter="fade">
                                      <p:cBhvr>
                                        <p:cTn id="47" dur="500"/>
                                        <p:tgtEl>
                                          <p:spTgt spid="5027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7" presetClass="entr" presetSubtype="0" fill="hold" nodeType="clickEffect">
                                  <p:stCondLst>
                                    <p:cond delay="0"/>
                                  </p:stCondLst>
                                  <p:iterate type="lt">
                                    <p:tmPct val="50000"/>
                                  </p:iterate>
                                  <p:childTnLst>
                                    <p:set>
                                      <p:cBhvr>
                                        <p:cTn id="51" dur="1" fill="hold">
                                          <p:stCondLst>
                                            <p:cond delay="0"/>
                                          </p:stCondLst>
                                        </p:cTn>
                                        <p:tgtEl>
                                          <p:spTgt spid="502787">
                                            <p:txEl>
                                              <p:pRg st="5" end="5"/>
                                            </p:txEl>
                                          </p:spTgt>
                                        </p:tgtEl>
                                        <p:attrNameLst>
                                          <p:attrName>style.visibility</p:attrName>
                                        </p:attrNameLst>
                                      </p:cBhvr>
                                      <p:to>
                                        <p:strVal val="visible"/>
                                      </p:to>
                                    </p:set>
                                    <p:anim calcmode="discrete" valueType="clr">
                                      <p:cBhvr override="childStyle">
                                        <p:cTn id="52" dur="80"/>
                                        <p:tgtEl>
                                          <p:spTgt spid="50278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502787">
                                            <p:txEl>
                                              <p:pRg st="5" end="5"/>
                                            </p:txEl>
                                          </p:spTgt>
                                        </p:tgtEl>
                                        <p:attrNameLst>
                                          <p:attrName>fillcolor</p:attrName>
                                        </p:attrNameLst>
                                      </p:cBhvr>
                                      <p:tavLst>
                                        <p:tav tm="0">
                                          <p:val>
                                            <p:clrVal>
                                              <a:schemeClr val="accent2"/>
                                            </p:clrVal>
                                          </p:val>
                                        </p:tav>
                                        <p:tav tm="50000">
                                          <p:val>
                                            <p:clrVal>
                                              <a:schemeClr val="hlink"/>
                                            </p:clrVal>
                                          </p:val>
                                        </p:tav>
                                      </p:tavLst>
                                    </p:anim>
                                    <p:set>
                                      <p:cBhvr>
                                        <p:cTn id="54" dur="80"/>
                                        <p:tgtEl>
                                          <p:spTgt spid="502787">
                                            <p:txEl>
                                              <p:pRg st="5" end="5"/>
                                            </p:txEl>
                                          </p:spTgt>
                                        </p:tgtEl>
                                        <p:attrNameLst>
                                          <p:attrName>fill.type</p:attrName>
                                        </p:attrNameLst>
                                      </p:cBhvr>
                                      <p:to>
                                        <p:strVal val="solid"/>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7" presetClass="entr" presetSubtype="0" fill="hold" nodeType="clickEffect">
                                  <p:stCondLst>
                                    <p:cond delay="0"/>
                                  </p:stCondLst>
                                  <p:iterate type="lt">
                                    <p:tmPct val="50000"/>
                                  </p:iterate>
                                  <p:childTnLst>
                                    <p:set>
                                      <p:cBhvr>
                                        <p:cTn id="58" dur="1" fill="hold">
                                          <p:stCondLst>
                                            <p:cond delay="0"/>
                                          </p:stCondLst>
                                        </p:cTn>
                                        <p:tgtEl>
                                          <p:spTgt spid="502787">
                                            <p:txEl>
                                              <p:pRg st="6" end="6"/>
                                            </p:txEl>
                                          </p:spTgt>
                                        </p:tgtEl>
                                        <p:attrNameLst>
                                          <p:attrName>style.visibility</p:attrName>
                                        </p:attrNameLst>
                                      </p:cBhvr>
                                      <p:to>
                                        <p:strVal val="visible"/>
                                      </p:to>
                                    </p:set>
                                    <p:anim calcmode="discrete" valueType="clr">
                                      <p:cBhvr override="childStyle">
                                        <p:cTn id="59" dur="80"/>
                                        <p:tgtEl>
                                          <p:spTgt spid="50278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502787">
                                            <p:txEl>
                                              <p:pRg st="6" end="6"/>
                                            </p:txEl>
                                          </p:spTgt>
                                        </p:tgtEl>
                                        <p:attrNameLst>
                                          <p:attrName>fillcolor</p:attrName>
                                        </p:attrNameLst>
                                      </p:cBhvr>
                                      <p:tavLst>
                                        <p:tav tm="0">
                                          <p:val>
                                            <p:clrVal>
                                              <a:schemeClr val="accent2"/>
                                            </p:clrVal>
                                          </p:val>
                                        </p:tav>
                                        <p:tav tm="50000">
                                          <p:val>
                                            <p:clrVal>
                                              <a:schemeClr val="hlink"/>
                                            </p:clrVal>
                                          </p:val>
                                        </p:tav>
                                      </p:tavLst>
                                    </p:anim>
                                    <p:set>
                                      <p:cBhvr>
                                        <p:cTn id="61" dur="80"/>
                                        <p:tgtEl>
                                          <p:spTgt spid="502787">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8" grpId="0" animBg="1"/>
      <p:bldP spid="50279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2418" name="Rectangle 2"/>
          <p:cNvSpPr>
            <a:spLocks noGrp="1" noChangeArrowheads="1"/>
          </p:cNvSpPr>
          <p:nvPr>
            <p:ph type="title" idx="4294967295"/>
          </p:nvPr>
        </p:nvSpPr>
        <p:spPr>
          <a:xfrm>
            <a:off x="1524000" y="914400"/>
            <a:ext cx="8229600" cy="1371600"/>
          </a:xfrm>
        </p:spPr>
        <p:txBody>
          <a:bodyPr/>
          <a:lstStyle/>
          <a:p>
            <a:r>
              <a:rPr lang="en-US" altLang="en-US" sz="5400" u="sng">
                <a:latin typeface="Baskerville Old Face" panose="02020602080505020303" pitchFamily="18" charset="0"/>
              </a:rPr>
              <a:t>CRS Activities</a:t>
            </a:r>
          </a:p>
        </p:txBody>
      </p:sp>
      <p:sp>
        <p:nvSpPr>
          <p:cNvPr id="572419" name="Rectangle 3"/>
          <p:cNvSpPr>
            <a:spLocks noGrp="1" noChangeArrowheads="1"/>
          </p:cNvSpPr>
          <p:nvPr>
            <p:ph type="body" idx="4294967295"/>
          </p:nvPr>
        </p:nvSpPr>
        <p:spPr>
          <a:xfrm>
            <a:off x="1524000" y="2514600"/>
            <a:ext cx="8229600" cy="3581400"/>
          </a:xfrm>
        </p:spPr>
        <p:txBody>
          <a:bodyPr/>
          <a:lstStyle/>
          <a:p>
            <a:r>
              <a:rPr lang="en-US" altLang="en-US" b="1" i="1" dirty="0">
                <a:latin typeface="Baskerville Old Face" panose="02020602080505020303" pitchFamily="18" charset="0"/>
              </a:rPr>
              <a:t>400 Mapping &amp; Regulatory Activities</a:t>
            </a:r>
          </a:p>
          <a:p>
            <a:pPr lvl="3"/>
            <a:r>
              <a:rPr lang="en-US" altLang="en-US" sz="2800" dirty="0">
                <a:latin typeface="Baskerville Old Face" panose="02020602080505020303" pitchFamily="18" charset="0"/>
              </a:rPr>
              <a:t>410 Additional Flood Data </a:t>
            </a:r>
          </a:p>
          <a:p>
            <a:pPr lvl="3"/>
            <a:r>
              <a:rPr lang="en-US" altLang="en-US" sz="2800" dirty="0">
                <a:latin typeface="Baskerville Old Face" panose="02020602080505020303" pitchFamily="18" charset="0"/>
              </a:rPr>
              <a:t>420 Open Space Preservation </a:t>
            </a:r>
          </a:p>
          <a:p>
            <a:pPr lvl="3"/>
            <a:r>
              <a:rPr lang="en-US" altLang="en-US" sz="2800" dirty="0">
                <a:latin typeface="Baskerville Old Face" panose="02020602080505020303" pitchFamily="18" charset="0"/>
              </a:rPr>
              <a:t>430 Higher Regulatory Standards</a:t>
            </a:r>
          </a:p>
          <a:p>
            <a:pPr lvl="3"/>
            <a:r>
              <a:rPr lang="en-US" altLang="en-US" sz="2800" dirty="0">
                <a:latin typeface="Baskerville Old Face" panose="02020602080505020303" pitchFamily="18" charset="0"/>
              </a:rPr>
              <a:t>440 Flood Data Maintenance</a:t>
            </a:r>
          </a:p>
          <a:p>
            <a:pPr lvl="3"/>
            <a:r>
              <a:rPr lang="en-US" altLang="en-US" sz="2800" dirty="0">
                <a:latin typeface="Baskerville Old Face" panose="02020602080505020303" pitchFamily="18" charset="0"/>
              </a:rPr>
              <a:t>450 </a:t>
            </a:r>
            <a:r>
              <a:rPr lang="en-US" altLang="en-US" sz="2800" dirty="0" err="1">
                <a:latin typeface="Baskerville Old Face" panose="02020602080505020303" pitchFamily="18" charset="0"/>
              </a:rPr>
              <a:t>Stormwater</a:t>
            </a:r>
            <a:r>
              <a:rPr lang="en-US" altLang="en-US" sz="2800" dirty="0">
                <a:latin typeface="Baskerville Old Face" panose="02020602080505020303" pitchFamily="18" charset="0"/>
              </a:rPr>
              <a:t> Management</a:t>
            </a:r>
          </a:p>
        </p:txBody>
      </p:sp>
      <p:pic>
        <p:nvPicPr>
          <p:cNvPr id="572420" name="Picture 4"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72421" name="Picture 5"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72422" name="Picture 6"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23" name="Picture 7"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30" name="WordArt 14"/>
          <p:cNvSpPr>
            <a:spLocks noChangeArrowheads="1" noChangeShapeType="1" noTextEdit="1"/>
          </p:cNvSpPr>
          <p:nvPr/>
        </p:nvSpPr>
        <p:spPr bwMode="auto">
          <a:xfrm>
            <a:off x="8382000" y="3581400"/>
            <a:ext cx="3048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16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572431" name="WordArt 15"/>
          <p:cNvSpPr>
            <a:spLocks noChangeArrowheads="1" noChangeShapeType="1" noTextEdit="1"/>
          </p:cNvSpPr>
          <p:nvPr/>
        </p:nvSpPr>
        <p:spPr bwMode="auto">
          <a:xfrm>
            <a:off x="8839200" y="4191000"/>
            <a:ext cx="3048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16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572432" name="WordArt 16"/>
          <p:cNvSpPr>
            <a:spLocks noChangeArrowheads="1" noChangeShapeType="1" noTextEdit="1"/>
          </p:cNvSpPr>
          <p:nvPr/>
        </p:nvSpPr>
        <p:spPr bwMode="auto">
          <a:xfrm>
            <a:off x="8305800" y="4648200"/>
            <a:ext cx="3048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16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572433" name="WordArt 17"/>
          <p:cNvSpPr>
            <a:spLocks noChangeArrowheads="1" noChangeShapeType="1" noTextEdit="1"/>
          </p:cNvSpPr>
          <p:nvPr/>
        </p:nvSpPr>
        <p:spPr bwMode="auto">
          <a:xfrm>
            <a:off x="8382000" y="5181600"/>
            <a:ext cx="3048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16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Tree>
    <p:extLst>
      <p:ext uri="{BB962C8B-B14F-4D97-AF65-F5344CB8AC3E}">
        <p14:creationId xmlns:p14="http://schemas.microsoft.com/office/powerpoint/2010/main" val="231709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72419">
                                            <p:txEl>
                                              <p:pRg st="0" end="0"/>
                                            </p:txEl>
                                          </p:spTgt>
                                        </p:tgtEl>
                                        <p:attrNameLst>
                                          <p:attrName>style.visibility</p:attrName>
                                        </p:attrNameLst>
                                      </p:cBhvr>
                                      <p:to>
                                        <p:strVal val="visible"/>
                                      </p:to>
                                    </p:set>
                                    <p:anim calcmode="discrete" valueType="clr">
                                      <p:cBhvr override="childStyle">
                                        <p:cTn id="7" dur="80"/>
                                        <p:tgtEl>
                                          <p:spTgt spid="5724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241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7241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72419">
                                            <p:txEl>
                                              <p:pRg st="1" end="1"/>
                                            </p:txEl>
                                          </p:spTgt>
                                        </p:tgtEl>
                                        <p:attrNameLst>
                                          <p:attrName>style.visibility</p:attrName>
                                        </p:attrNameLst>
                                      </p:cBhvr>
                                      <p:to>
                                        <p:strVal val="visible"/>
                                      </p:to>
                                    </p:set>
                                    <p:anim calcmode="discrete" valueType="clr">
                                      <p:cBhvr override="childStyle">
                                        <p:cTn id="14" dur="80"/>
                                        <p:tgtEl>
                                          <p:spTgt spid="57241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7241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7241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72419">
                                            <p:txEl>
                                              <p:pRg st="2" end="2"/>
                                            </p:txEl>
                                          </p:spTgt>
                                        </p:tgtEl>
                                        <p:attrNameLst>
                                          <p:attrName>style.visibility</p:attrName>
                                        </p:attrNameLst>
                                      </p:cBhvr>
                                      <p:to>
                                        <p:strVal val="visible"/>
                                      </p:to>
                                    </p:set>
                                    <p:anim calcmode="discrete" valueType="clr">
                                      <p:cBhvr override="childStyle">
                                        <p:cTn id="21" dur="80"/>
                                        <p:tgtEl>
                                          <p:spTgt spid="57241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7241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572419">
                                            <p:txEl>
                                              <p:pRg st="2" end="2"/>
                                            </p:txEl>
                                          </p:spTgt>
                                        </p:tgtEl>
                                        <p:attrNameLst>
                                          <p:attrName>fill.type</p:attrName>
                                        </p:attrNameLst>
                                      </p:cBhvr>
                                      <p:to>
                                        <p:strVal val="solid"/>
                                      </p:to>
                                    </p:set>
                                  </p:childTnLst>
                                </p:cTn>
                              </p:par>
                              <p:par>
                                <p:cTn id="24" presetID="53" presetClass="entr" presetSubtype="0" fill="hold" grpId="0" nodeType="withEffect" nodePh="1">
                                  <p:stCondLst>
                                    <p:cond delay="0"/>
                                  </p:stCondLst>
                                  <p:endCondLst>
                                    <p:cond evt="begin" delay="0">
                                      <p:tn val="24"/>
                                    </p:cond>
                                  </p:endCondLst>
                                  <p:childTnLst>
                                    <p:set>
                                      <p:cBhvr>
                                        <p:cTn id="25" dur="1" fill="hold">
                                          <p:stCondLst>
                                            <p:cond delay="0"/>
                                          </p:stCondLst>
                                        </p:cTn>
                                        <p:tgtEl>
                                          <p:spTgt spid="572430"/>
                                        </p:tgtEl>
                                        <p:attrNameLst>
                                          <p:attrName>style.visibility</p:attrName>
                                        </p:attrNameLst>
                                      </p:cBhvr>
                                      <p:to>
                                        <p:strVal val="visible"/>
                                      </p:to>
                                    </p:set>
                                    <p:anim calcmode="lin" valueType="num">
                                      <p:cBhvr>
                                        <p:cTn id="26" dur="500" fill="hold"/>
                                        <p:tgtEl>
                                          <p:spTgt spid="572430"/>
                                        </p:tgtEl>
                                        <p:attrNameLst>
                                          <p:attrName>ppt_w</p:attrName>
                                        </p:attrNameLst>
                                      </p:cBhvr>
                                      <p:tavLst>
                                        <p:tav tm="0">
                                          <p:val>
                                            <p:fltVal val="0"/>
                                          </p:val>
                                        </p:tav>
                                        <p:tav tm="100000">
                                          <p:val>
                                            <p:strVal val="#ppt_w"/>
                                          </p:val>
                                        </p:tav>
                                      </p:tavLst>
                                    </p:anim>
                                    <p:anim calcmode="lin" valueType="num">
                                      <p:cBhvr>
                                        <p:cTn id="27" dur="500" fill="hold"/>
                                        <p:tgtEl>
                                          <p:spTgt spid="572430"/>
                                        </p:tgtEl>
                                        <p:attrNameLst>
                                          <p:attrName>ppt_h</p:attrName>
                                        </p:attrNameLst>
                                      </p:cBhvr>
                                      <p:tavLst>
                                        <p:tav tm="0">
                                          <p:val>
                                            <p:fltVal val="0"/>
                                          </p:val>
                                        </p:tav>
                                        <p:tav tm="100000">
                                          <p:val>
                                            <p:strVal val="#ppt_h"/>
                                          </p:val>
                                        </p:tav>
                                      </p:tavLst>
                                    </p:anim>
                                    <p:animEffect transition="in" filter="fade">
                                      <p:cBhvr>
                                        <p:cTn id="28" dur="500"/>
                                        <p:tgtEl>
                                          <p:spTgt spid="57243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572419">
                                            <p:txEl>
                                              <p:pRg st="3" end="3"/>
                                            </p:txEl>
                                          </p:spTgt>
                                        </p:tgtEl>
                                        <p:attrNameLst>
                                          <p:attrName>style.visibility</p:attrName>
                                        </p:attrNameLst>
                                      </p:cBhvr>
                                      <p:to>
                                        <p:strVal val="visible"/>
                                      </p:to>
                                    </p:set>
                                    <p:anim calcmode="discrete" valueType="clr">
                                      <p:cBhvr override="childStyle">
                                        <p:cTn id="33" dur="80"/>
                                        <p:tgtEl>
                                          <p:spTgt spid="57241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572419">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572419">
                                            <p:txEl>
                                              <p:pRg st="3" end="3"/>
                                            </p:txEl>
                                          </p:spTgt>
                                        </p:tgtEl>
                                        <p:attrNameLst>
                                          <p:attrName>fill.type</p:attrName>
                                        </p:attrNameLst>
                                      </p:cBhvr>
                                      <p:to>
                                        <p:strVal val="solid"/>
                                      </p:to>
                                    </p:set>
                                  </p:childTnLst>
                                </p:cTn>
                              </p:par>
                              <p:par>
                                <p:cTn id="36" presetID="53" presetClass="entr" presetSubtype="0" fill="hold" grpId="0" nodeType="withEffect" nodePh="1">
                                  <p:stCondLst>
                                    <p:cond delay="0"/>
                                  </p:stCondLst>
                                  <p:endCondLst>
                                    <p:cond evt="begin" delay="0">
                                      <p:tn val="36"/>
                                    </p:cond>
                                  </p:endCondLst>
                                  <p:childTnLst>
                                    <p:set>
                                      <p:cBhvr>
                                        <p:cTn id="37" dur="1" fill="hold">
                                          <p:stCondLst>
                                            <p:cond delay="0"/>
                                          </p:stCondLst>
                                        </p:cTn>
                                        <p:tgtEl>
                                          <p:spTgt spid="572431"/>
                                        </p:tgtEl>
                                        <p:attrNameLst>
                                          <p:attrName>style.visibility</p:attrName>
                                        </p:attrNameLst>
                                      </p:cBhvr>
                                      <p:to>
                                        <p:strVal val="visible"/>
                                      </p:to>
                                    </p:set>
                                    <p:anim calcmode="lin" valueType="num">
                                      <p:cBhvr>
                                        <p:cTn id="38" dur="500" fill="hold"/>
                                        <p:tgtEl>
                                          <p:spTgt spid="572431"/>
                                        </p:tgtEl>
                                        <p:attrNameLst>
                                          <p:attrName>ppt_w</p:attrName>
                                        </p:attrNameLst>
                                      </p:cBhvr>
                                      <p:tavLst>
                                        <p:tav tm="0">
                                          <p:val>
                                            <p:fltVal val="0"/>
                                          </p:val>
                                        </p:tav>
                                        <p:tav tm="100000">
                                          <p:val>
                                            <p:strVal val="#ppt_w"/>
                                          </p:val>
                                        </p:tav>
                                      </p:tavLst>
                                    </p:anim>
                                    <p:anim calcmode="lin" valueType="num">
                                      <p:cBhvr>
                                        <p:cTn id="39" dur="500" fill="hold"/>
                                        <p:tgtEl>
                                          <p:spTgt spid="572431"/>
                                        </p:tgtEl>
                                        <p:attrNameLst>
                                          <p:attrName>ppt_h</p:attrName>
                                        </p:attrNameLst>
                                      </p:cBhvr>
                                      <p:tavLst>
                                        <p:tav tm="0">
                                          <p:val>
                                            <p:fltVal val="0"/>
                                          </p:val>
                                        </p:tav>
                                        <p:tav tm="100000">
                                          <p:val>
                                            <p:strVal val="#ppt_h"/>
                                          </p:val>
                                        </p:tav>
                                      </p:tavLst>
                                    </p:anim>
                                    <p:animEffect transition="in" filter="fade">
                                      <p:cBhvr>
                                        <p:cTn id="40" dur="500"/>
                                        <p:tgtEl>
                                          <p:spTgt spid="57243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7" presetClass="entr" presetSubtype="0" fill="hold" nodeType="clickEffect">
                                  <p:stCondLst>
                                    <p:cond delay="0"/>
                                  </p:stCondLst>
                                  <p:iterate type="lt">
                                    <p:tmPct val="50000"/>
                                  </p:iterate>
                                  <p:childTnLst>
                                    <p:set>
                                      <p:cBhvr>
                                        <p:cTn id="44" dur="1" fill="hold">
                                          <p:stCondLst>
                                            <p:cond delay="0"/>
                                          </p:stCondLst>
                                        </p:cTn>
                                        <p:tgtEl>
                                          <p:spTgt spid="572419">
                                            <p:txEl>
                                              <p:pRg st="4" end="4"/>
                                            </p:txEl>
                                          </p:spTgt>
                                        </p:tgtEl>
                                        <p:attrNameLst>
                                          <p:attrName>style.visibility</p:attrName>
                                        </p:attrNameLst>
                                      </p:cBhvr>
                                      <p:to>
                                        <p:strVal val="visible"/>
                                      </p:to>
                                    </p:set>
                                    <p:anim calcmode="discrete" valueType="clr">
                                      <p:cBhvr override="childStyle">
                                        <p:cTn id="45" dur="80"/>
                                        <p:tgtEl>
                                          <p:spTgt spid="57241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572419">
                                            <p:txEl>
                                              <p:pRg st="4" end="4"/>
                                            </p:txEl>
                                          </p:spTgt>
                                        </p:tgtEl>
                                        <p:attrNameLst>
                                          <p:attrName>fillcolor</p:attrName>
                                        </p:attrNameLst>
                                      </p:cBhvr>
                                      <p:tavLst>
                                        <p:tav tm="0">
                                          <p:val>
                                            <p:clrVal>
                                              <a:schemeClr val="accent2"/>
                                            </p:clrVal>
                                          </p:val>
                                        </p:tav>
                                        <p:tav tm="50000">
                                          <p:val>
                                            <p:clrVal>
                                              <a:schemeClr val="hlink"/>
                                            </p:clrVal>
                                          </p:val>
                                        </p:tav>
                                      </p:tavLst>
                                    </p:anim>
                                    <p:set>
                                      <p:cBhvr>
                                        <p:cTn id="47" dur="80"/>
                                        <p:tgtEl>
                                          <p:spTgt spid="572419">
                                            <p:txEl>
                                              <p:pRg st="4" end="4"/>
                                            </p:txEl>
                                          </p:spTgt>
                                        </p:tgtEl>
                                        <p:attrNameLst>
                                          <p:attrName>fill.type</p:attrName>
                                        </p:attrNameLst>
                                      </p:cBhvr>
                                      <p:to>
                                        <p:strVal val="solid"/>
                                      </p:to>
                                    </p:set>
                                  </p:childTnLst>
                                </p:cTn>
                              </p:par>
                              <p:par>
                                <p:cTn id="48" presetID="53" presetClass="entr" presetSubtype="0" fill="hold" grpId="0" nodeType="withEffect" nodePh="1">
                                  <p:stCondLst>
                                    <p:cond delay="0"/>
                                  </p:stCondLst>
                                  <p:endCondLst>
                                    <p:cond evt="begin" delay="0">
                                      <p:tn val="48"/>
                                    </p:cond>
                                  </p:endCondLst>
                                  <p:childTnLst>
                                    <p:set>
                                      <p:cBhvr>
                                        <p:cTn id="49" dur="1" fill="hold">
                                          <p:stCondLst>
                                            <p:cond delay="0"/>
                                          </p:stCondLst>
                                        </p:cTn>
                                        <p:tgtEl>
                                          <p:spTgt spid="572432"/>
                                        </p:tgtEl>
                                        <p:attrNameLst>
                                          <p:attrName>style.visibility</p:attrName>
                                        </p:attrNameLst>
                                      </p:cBhvr>
                                      <p:to>
                                        <p:strVal val="visible"/>
                                      </p:to>
                                    </p:set>
                                    <p:anim calcmode="lin" valueType="num">
                                      <p:cBhvr>
                                        <p:cTn id="50" dur="500" fill="hold"/>
                                        <p:tgtEl>
                                          <p:spTgt spid="572432"/>
                                        </p:tgtEl>
                                        <p:attrNameLst>
                                          <p:attrName>ppt_w</p:attrName>
                                        </p:attrNameLst>
                                      </p:cBhvr>
                                      <p:tavLst>
                                        <p:tav tm="0">
                                          <p:val>
                                            <p:fltVal val="0"/>
                                          </p:val>
                                        </p:tav>
                                        <p:tav tm="100000">
                                          <p:val>
                                            <p:strVal val="#ppt_w"/>
                                          </p:val>
                                        </p:tav>
                                      </p:tavLst>
                                    </p:anim>
                                    <p:anim calcmode="lin" valueType="num">
                                      <p:cBhvr>
                                        <p:cTn id="51" dur="500" fill="hold"/>
                                        <p:tgtEl>
                                          <p:spTgt spid="572432"/>
                                        </p:tgtEl>
                                        <p:attrNameLst>
                                          <p:attrName>ppt_h</p:attrName>
                                        </p:attrNameLst>
                                      </p:cBhvr>
                                      <p:tavLst>
                                        <p:tav tm="0">
                                          <p:val>
                                            <p:fltVal val="0"/>
                                          </p:val>
                                        </p:tav>
                                        <p:tav tm="100000">
                                          <p:val>
                                            <p:strVal val="#ppt_h"/>
                                          </p:val>
                                        </p:tav>
                                      </p:tavLst>
                                    </p:anim>
                                    <p:animEffect transition="in" filter="fade">
                                      <p:cBhvr>
                                        <p:cTn id="52" dur="500"/>
                                        <p:tgtEl>
                                          <p:spTgt spid="57243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7" presetClass="entr" presetSubtype="0" fill="hold" nodeType="clickEffect">
                                  <p:stCondLst>
                                    <p:cond delay="0"/>
                                  </p:stCondLst>
                                  <p:iterate type="lt">
                                    <p:tmPct val="50000"/>
                                  </p:iterate>
                                  <p:childTnLst>
                                    <p:set>
                                      <p:cBhvr>
                                        <p:cTn id="56" dur="1" fill="hold">
                                          <p:stCondLst>
                                            <p:cond delay="0"/>
                                          </p:stCondLst>
                                        </p:cTn>
                                        <p:tgtEl>
                                          <p:spTgt spid="572419">
                                            <p:txEl>
                                              <p:pRg st="5" end="5"/>
                                            </p:txEl>
                                          </p:spTgt>
                                        </p:tgtEl>
                                        <p:attrNameLst>
                                          <p:attrName>style.visibility</p:attrName>
                                        </p:attrNameLst>
                                      </p:cBhvr>
                                      <p:to>
                                        <p:strVal val="visible"/>
                                      </p:to>
                                    </p:set>
                                    <p:anim calcmode="discrete" valueType="clr">
                                      <p:cBhvr override="childStyle">
                                        <p:cTn id="57" dur="80"/>
                                        <p:tgtEl>
                                          <p:spTgt spid="57241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572419">
                                            <p:txEl>
                                              <p:pRg st="5" end="5"/>
                                            </p:txEl>
                                          </p:spTgt>
                                        </p:tgtEl>
                                        <p:attrNameLst>
                                          <p:attrName>fillcolor</p:attrName>
                                        </p:attrNameLst>
                                      </p:cBhvr>
                                      <p:tavLst>
                                        <p:tav tm="0">
                                          <p:val>
                                            <p:clrVal>
                                              <a:schemeClr val="accent2"/>
                                            </p:clrVal>
                                          </p:val>
                                        </p:tav>
                                        <p:tav tm="50000">
                                          <p:val>
                                            <p:clrVal>
                                              <a:schemeClr val="hlink"/>
                                            </p:clrVal>
                                          </p:val>
                                        </p:tav>
                                      </p:tavLst>
                                    </p:anim>
                                    <p:set>
                                      <p:cBhvr>
                                        <p:cTn id="59" dur="80"/>
                                        <p:tgtEl>
                                          <p:spTgt spid="572419">
                                            <p:txEl>
                                              <p:pRg st="5" end="5"/>
                                            </p:txEl>
                                          </p:spTgt>
                                        </p:tgtEl>
                                        <p:attrNameLst>
                                          <p:attrName>fill.type</p:attrName>
                                        </p:attrNameLst>
                                      </p:cBhvr>
                                      <p:to>
                                        <p:strVal val="solid"/>
                                      </p:to>
                                    </p:set>
                                  </p:childTnLst>
                                </p:cTn>
                              </p:par>
                              <p:par>
                                <p:cTn id="60" presetID="53" presetClass="entr" presetSubtype="0" fill="hold" grpId="0" nodeType="withEffect" nodePh="1">
                                  <p:stCondLst>
                                    <p:cond delay="0"/>
                                  </p:stCondLst>
                                  <p:endCondLst>
                                    <p:cond evt="begin" delay="0">
                                      <p:tn val="60"/>
                                    </p:cond>
                                  </p:endCondLst>
                                  <p:childTnLst>
                                    <p:set>
                                      <p:cBhvr>
                                        <p:cTn id="61" dur="1" fill="hold">
                                          <p:stCondLst>
                                            <p:cond delay="0"/>
                                          </p:stCondLst>
                                        </p:cTn>
                                        <p:tgtEl>
                                          <p:spTgt spid="572433"/>
                                        </p:tgtEl>
                                        <p:attrNameLst>
                                          <p:attrName>style.visibility</p:attrName>
                                        </p:attrNameLst>
                                      </p:cBhvr>
                                      <p:to>
                                        <p:strVal val="visible"/>
                                      </p:to>
                                    </p:set>
                                    <p:anim calcmode="lin" valueType="num">
                                      <p:cBhvr>
                                        <p:cTn id="62" dur="500" fill="hold"/>
                                        <p:tgtEl>
                                          <p:spTgt spid="572433"/>
                                        </p:tgtEl>
                                        <p:attrNameLst>
                                          <p:attrName>ppt_w</p:attrName>
                                        </p:attrNameLst>
                                      </p:cBhvr>
                                      <p:tavLst>
                                        <p:tav tm="0">
                                          <p:val>
                                            <p:fltVal val="0"/>
                                          </p:val>
                                        </p:tav>
                                        <p:tav tm="100000">
                                          <p:val>
                                            <p:strVal val="#ppt_w"/>
                                          </p:val>
                                        </p:tav>
                                      </p:tavLst>
                                    </p:anim>
                                    <p:anim calcmode="lin" valueType="num">
                                      <p:cBhvr>
                                        <p:cTn id="63" dur="500" fill="hold"/>
                                        <p:tgtEl>
                                          <p:spTgt spid="572433"/>
                                        </p:tgtEl>
                                        <p:attrNameLst>
                                          <p:attrName>ppt_h</p:attrName>
                                        </p:attrNameLst>
                                      </p:cBhvr>
                                      <p:tavLst>
                                        <p:tav tm="0">
                                          <p:val>
                                            <p:fltVal val="0"/>
                                          </p:val>
                                        </p:tav>
                                        <p:tav tm="100000">
                                          <p:val>
                                            <p:strVal val="#ppt_h"/>
                                          </p:val>
                                        </p:tav>
                                      </p:tavLst>
                                    </p:anim>
                                    <p:animEffect transition="in" filter="fade">
                                      <p:cBhvr>
                                        <p:cTn id="64" dur="500"/>
                                        <p:tgtEl>
                                          <p:spTgt spid="572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30" grpId="0" animBg="1"/>
      <p:bldP spid="572431" grpId="0" animBg="1"/>
      <p:bldP spid="572432" grpId="0" animBg="1"/>
      <p:bldP spid="57243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2" name="Rectangle 2"/>
          <p:cNvSpPr>
            <a:spLocks noGrp="1" noChangeArrowheads="1"/>
          </p:cNvSpPr>
          <p:nvPr>
            <p:ph type="title" idx="4294967295"/>
          </p:nvPr>
        </p:nvSpPr>
        <p:spPr>
          <a:xfrm>
            <a:off x="1524000" y="914400"/>
            <a:ext cx="8229600" cy="1371600"/>
          </a:xfrm>
        </p:spPr>
        <p:txBody>
          <a:bodyPr/>
          <a:lstStyle/>
          <a:p>
            <a:r>
              <a:rPr lang="en-US" altLang="en-US" sz="5400" u="sng">
                <a:latin typeface="Baskerville Old Face" panose="02020602080505020303" pitchFamily="18" charset="0"/>
              </a:rPr>
              <a:t>CRS Activities</a:t>
            </a:r>
          </a:p>
        </p:txBody>
      </p:sp>
      <p:sp>
        <p:nvSpPr>
          <p:cNvPr id="573443" name="Rectangle 3"/>
          <p:cNvSpPr>
            <a:spLocks noGrp="1" noChangeArrowheads="1"/>
          </p:cNvSpPr>
          <p:nvPr>
            <p:ph type="body" idx="4294967295"/>
          </p:nvPr>
        </p:nvSpPr>
        <p:spPr>
          <a:xfrm>
            <a:off x="1524000" y="2514600"/>
            <a:ext cx="8229600" cy="3581400"/>
          </a:xfrm>
        </p:spPr>
        <p:txBody>
          <a:bodyPr/>
          <a:lstStyle/>
          <a:p>
            <a:r>
              <a:rPr lang="en-US" altLang="en-US" b="1" i="1" dirty="0">
                <a:latin typeface="Baskerville Old Face" panose="02020602080505020303" pitchFamily="18" charset="0"/>
              </a:rPr>
              <a:t>500 Flood Damage Reduction Activities</a:t>
            </a:r>
          </a:p>
          <a:p>
            <a:pPr lvl="3"/>
            <a:r>
              <a:rPr lang="en-US" altLang="en-US" sz="2800" dirty="0">
                <a:latin typeface="Baskerville Old Face" panose="02020602080505020303" pitchFamily="18" charset="0"/>
              </a:rPr>
              <a:t>510 Floodplain Management Planning </a:t>
            </a:r>
          </a:p>
          <a:p>
            <a:pPr lvl="3"/>
            <a:r>
              <a:rPr lang="en-US" altLang="en-US" sz="2800" dirty="0">
                <a:latin typeface="Baskerville Old Face" panose="02020602080505020303" pitchFamily="18" charset="0"/>
              </a:rPr>
              <a:t>520 Acquisition &amp; Relocation </a:t>
            </a:r>
          </a:p>
          <a:p>
            <a:pPr lvl="3"/>
            <a:r>
              <a:rPr lang="en-US" altLang="en-US" sz="2800" dirty="0">
                <a:latin typeface="Baskerville Old Face" panose="02020602080505020303" pitchFamily="18" charset="0"/>
              </a:rPr>
              <a:t>530 Flood Protection</a:t>
            </a:r>
          </a:p>
          <a:p>
            <a:pPr lvl="3"/>
            <a:r>
              <a:rPr lang="en-US" altLang="en-US" sz="2800" dirty="0">
                <a:latin typeface="Baskerville Old Face" panose="02020602080505020303" pitchFamily="18" charset="0"/>
              </a:rPr>
              <a:t>540 Drainage System Maintenance </a:t>
            </a:r>
            <a:endParaRPr lang="en-US" altLang="en-US" sz="2800" i="1" dirty="0">
              <a:solidFill>
                <a:srgbClr val="FF0000"/>
              </a:solidFill>
              <a:latin typeface="Baskerville Old Face" panose="02020602080505020303" pitchFamily="18" charset="0"/>
            </a:endParaRPr>
          </a:p>
        </p:txBody>
      </p:sp>
      <p:pic>
        <p:nvPicPr>
          <p:cNvPr id="573444" name="Picture 4"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73445" name="Picture 5" descr="IS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73446" name="Picture 6"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47" name="Picture 7" descr="CRS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53" name="WordArt 13"/>
          <p:cNvSpPr>
            <a:spLocks noChangeArrowheads="1" noChangeShapeType="1" noTextEdit="1"/>
          </p:cNvSpPr>
          <p:nvPr/>
        </p:nvSpPr>
        <p:spPr bwMode="auto">
          <a:xfrm>
            <a:off x="8686800" y="4648201"/>
            <a:ext cx="914400" cy="371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20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573454" name="WordArt 14"/>
          <p:cNvSpPr>
            <a:spLocks noChangeArrowheads="1" noChangeShapeType="1" noTextEdit="1"/>
          </p:cNvSpPr>
          <p:nvPr/>
        </p:nvSpPr>
        <p:spPr bwMode="auto">
          <a:xfrm>
            <a:off x="6781800" y="4191001"/>
            <a:ext cx="914400" cy="371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20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Tree>
    <p:extLst>
      <p:ext uri="{BB962C8B-B14F-4D97-AF65-F5344CB8AC3E}">
        <p14:creationId xmlns:p14="http://schemas.microsoft.com/office/powerpoint/2010/main" val="164052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73443">
                                            <p:txEl>
                                              <p:pRg st="0" end="0"/>
                                            </p:txEl>
                                          </p:spTgt>
                                        </p:tgtEl>
                                        <p:attrNameLst>
                                          <p:attrName>style.visibility</p:attrName>
                                        </p:attrNameLst>
                                      </p:cBhvr>
                                      <p:to>
                                        <p:strVal val="visible"/>
                                      </p:to>
                                    </p:set>
                                    <p:anim calcmode="discrete" valueType="clr">
                                      <p:cBhvr override="childStyle">
                                        <p:cTn id="7" dur="80"/>
                                        <p:tgtEl>
                                          <p:spTgt spid="5734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44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7344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73443">
                                            <p:txEl>
                                              <p:pRg st="1" end="1"/>
                                            </p:txEl>
                                          </p:spTgt>
                                        </p:tgtEl>
                                        <p:attrNameLst>
                                          <p:attrName>style.visibility</p:attrName>
                                        </p:attrNameLst>
                                      </p:cBhvr>
                                      <p:to>
                                        <p:strVal val="visible"/>
                                      </p:to>
                                    </p:set>
                                    <p:anim calcmode="discrete" valueType="clr">
                                      <p:cBhvr override="childStyle">
                                        <p:cTn id="14" dur="80"/>
                                        <p:tgtEl>
                                          <p:spTgt spid="57344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7344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7344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73443">
                                            <p:txEl>
                                              <p:pRg st="2" end="2"/>
                                            </p:txEl>
                                          </p:spTgt>
                                        </p:tgtEl>
                                        <p:attrNameLst>
                                          <p:attrName>style.visibility</p:attrName>
                                        </p:attrNameLst>
                                      </p:cBhvr>
                                      <p:to>
                                        <p:strVal val="visible"/>
                                      </p:to>
                                    </p:set>
                                    <p:anim calcmode="discrete" valueType="clr">
                                      <p:cBhvr override="childStyle">
                                        <p:cTn id="21" dur="80"/>
                                        <p:tgtEl>
                                          <p:spTgt spid="57344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7344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57344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573443">
                                            <p:txEl>
                                              <p:pRg st="3" end="3"/>
                                            </p:txEl>
                                          </p:spTgt>
                                        </p:tgtEl>
                                        <p:attrNameLst>
                                          <p:attrName>style.visibility</p:attrName>
                                        </p:attrNameLst>
                                      </p:cBhvr>
                                      <p:to>
                                        <p:strVal val="visible"/>
                                      </p:to>
                                    </p:set>
                                    <p:anim calcmode="discrete" valueType="clr">
                                      <p:cBhvr override="childStyle">
                                        <p:cTn id="28" dur="80"/>
                                        <p:tgtEl>
                                          <p:spTgt spid="57344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7344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573443">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nodePh="1">
                                  <p:stCondLst>
                                    <p:cond delay="0"/>
                                  </p:stCondLst>
                                  <p:endCondLst>
                                    <p:cond evt="begin" delay="0">
                                      <p:tn val="33"/>
                                    </p:cond>
                                  </p:endCondLst>
                                  <p:childTnLst>
                                    <p:set>
                                      <p:cBhvr>
                                        <p:cTn id="34" dur="1" fill="hold">
                                          <p:stCondLst>
                                            <p:cond delay="0"/>
                                          </p:stCondLst>
                                        </p:cTn>
                                        <p:tgtEl>
                                          <p:spTgt spid="573454"/>
                                        </p:tgtEl>
                                        <p:attrNameLst>
                                          <p:attrName>style.visibility</p:attrName>
                                        </p:attrNameLst>
                                      </p:cBhvr>
                                      <p:to>
                                        <p:strVal val="visible"/>
                                      </p:to>
                                    </p:set>
                                    <p:anim calcmode="lin" valueType="num">
                                      <p:cBhvr>
                                        <p:cTn id="35" dur="500" fill="hold"/>
                                        <p:tgtEl>
                                          <p:spTgt spid="573454"/>
                                        </p:tgtEl>
                                        <p:attrNameLst>
                                          <p:attrName>ppt_w</p:attrName>
                                        </p:attrNameLst>
                                      </p:cBhvr>
                                      <p:tavLst>
                                        <p:tav tm="0">
                                          <p:val>
                                            <p:fltVal val="0"/>
                                          </p:val>
                                        </p:tav>
                                        <p:tav tm="100000">
                                          <p:val>
                                            <p:strVal val="#ppt_w"/>
                                          </p:val>
                                        </p:tav>
                                      </p:tavLst>
                                    </p:anim>
                                    <p:anim calcmode="lin" valueType="num">
                                      <p:cBhvr>
                                        <p:cTn id="36" dur="500" fill="hold"/>
                                        <p:tgtEl>
                                          <p:spTgt spid="573454"/>
                                        </p:tgtEl>
                                        <p:attrNameLst>
                                          <p:attrName>ppt_h</p:attrName>
                                        </p:attrNameLst>
                                      </p:cBhvr>
                                      <p:tavLst>
                                        <p:tav tm="0">
                                          <p:val>
                                            <p:fltVal val="0"/>
                                          </p:val>
                                        </p:tav>
                                        <p:tav tm="100000">
                                          <p:val>
                                            <p:strVal val="#ppt_h"/>
                                          </p:val>
                                        </p:tav>
                                      </p:tavLst>
                                    </p:anim>
                                    <p:animEffect transition="in" filter="fade">
                                      <p:cBhvr>
                                        <p:cTn id="37" dur="500"/>
                                        <p:tgtEl>
                                          <p:spTgt spid="57345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573443">
                                            <p:txEl>
                                              <p:pRg st="4" end="4"/>
                                            </p:txEl>
                                          </p:spTgt>
                                        </p:tgtEl>
                                        <p:attrNameLst>
                                          <p:attrName>style.visibility</p:attrName>
                                        </p:attrNameLst>
                                      </p:cBhvr>
                                      <p:to>
                                        <p:strVal val="visible"/>
                                      </p:to>
                                    </p:set>
                                    <p:anim calcmode="discrete" valueType="clr">
                                      <p:cBhvr override="childStyle">
                                        <p:cTn id="42" dur="80"/>
                                        <p:tgtEl>
                                          <p:spTgt spid="57344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573443">
                                            <p:txEl>
                                              <p:pRg st="4" end="4"/>
                                            </p:txEl>
                                          </p:spTgt>
                                        </p:tgtEl>
                                        <p:attrNameLst>
                                          <p:attrName>fillcolor</p:attrName>
                                        </p:attrNameLst>
                                      </p:cBhvr>
                                      <p:tavLst>
                                        <p:tav tm="0">
                                          <p:val>
                                            <p:clrVal>
                                              <a:schemeClr val="accent2"/>
                                            </p:clrVal>
                                          </p:val>
                                        </p:tav>
                                        <p:tav tm="50000">
                                          <p:val>
                                            <p:clrVal>
                                              <a:schemeClr val="hlink"/>
                                            </p:clrVal>
                                          </p:val>
                                        </p:tav>
                                      </p:tavLst>
                                    </p:anim>
                                    <p:set>
                                      <p:cBhvr>
                                        <p:cTn id="44" dur="80"/>
                                        <p:tgtEl>
                                          <p:spTgt spid="573443">
                                            <p:txEl>
                                              <p:pRg st="4" end="4"/>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nodePh="1">
                                  <p:stCondLst>
                                    <p:cond delay="0"/>
                                  </p:stCondLst>
                                  <p:endCondLst>
                                    <p:cond evt="begin" delay="0">
                                      <p:tn val="47"/>
                                    </p:cond>
                                  </p:endCondLst>
                                  <p:childTnLst>
                                    <p:set>
                                      <p:cBhvr>
                                        <p:cTn id="48" dur="1" fill="hold">
                                          <p:stCondLst>
                                            <p:cond delay="0"/>
                                          </p:stCondLst>
                                        </p:cTn>
                                        <p:tgtEl>
                                          <p:spTgt spid="573453"/>
                                        </p:tgtEl>
                                        <p:attrNameLst>
                                          <p:attrName>style.visibility</p:attrName>
                                        </p:attrNameLst>
                                      </p:cBhvr>
                                      <p:to>
                                        <p:strVal val="visible"/>
                                      </p:to>
                                    </p:set>
                                    <p:anim calcmode="lin" valueType="num">
                                      <p:cBhvr>
                                        <p:cTn id="49" dur="500" fill="hold"/>
                                        <p:tgtEl>
                                          <p:spTgt spid="573453"/>
                                        </p:tgtEl>
                                        <p:attrNameLst>
                                          <p:attrName>ppt_w</p:attrName>
                                        </p:attrNameLst>
                                      </p:cBhvr>
                                      <p:tavLst>
                                        <p:tav tm="0">
                                          <p:val>
                                            <p:fltVal val="0"/>
                                          </p:val>
                                        </p:tav>
                                        <p:tav tm="100000">
                                          <p:val>
                                            <p:strVal val="#ppt_w"/>
                                          </p:val>
                                        </p:tav>
                                      </p:tavLst>
                                    </p:anim>
                                    <p:anim calcmode="lin" valueType="num">
                                      <p:cBhvr>
                                        <p:cTn id="50" dur="500" fill="hold"/>
                                        <p:tgtEl>
                                          <p:spTgt spid="573453"/>
                                        </p:tgtEl>
                                        <p:attrNameLst>
                                          <p:attrName>ppt_h</p:attrName>
                                        </p:attrNameLst>
                                      </p:cBhvr>
                                      <p:tavLst>
                                        <p:tav tm="0">
                                          <p:val>
                                            <p:fltVal val="0"/>
                                          </p:val>
                                        </p:tav>
                                        <p:tav tm="100000">
                                          <p:val>
                                            <p:strVal val="#ppt_h"/>
                                          </p:val>
                                        </p:tav>
                                      </p:tavLst>
                                    </p:anim>
                                    <p:animEffect transition="in" filter="fade">
                                      <p:cBhvr>
                                        <p:cTn id="51" dur="500"/>
                                        <p:tgtEl>
                                          <p:spTgt spid="573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3" grpId="0" animBg="1"/>
      <p:bldP spid="57345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4466" name="Rectangle 2"/>
          <p:cNvSpPr>
            <a:spLocks noGrp="1" noChangeArrowheads="1"/>
          </p:cNvSpPr>
          <p:nvPr>
            <p:ph type="title" idx="4294967295"/>
          </p:nvPr>
        </p:nvSpPr>
        <p:spPr>
          <a:xfrm>
            <a:off x="1524000" y="914400"/>
            <a:ext cx="8229600" cy="1371600"/>
          </a:xfrm>
        </p:spPr>
        <p:txBody>
          <a:bodyPr/>
          <a:lstStyle/>
          <a:p>
            <a:r>
              <a:rPr lang="en-US" altLang="en-US" sz="5400" u="sng">
                <a:latin typeface="Baskerville Old Face" panose="02020602080505020303" pitchFamily="18" charset="0"/>
              </a:rPr>
              <a:t>CRS Activities</a:t>
            </a:r>
          </a:p>
        </p:txBody>
      </p:sp>
      <p:sp>
        <p:nvSpPr>
          <p:cNvPr id="574467" name="Rectangle 3"/>
          <p:cNvSpPr>
            <a:spLocks noGrp="1" noChangeArrowheads="1"/>
          </p:cNvSpPr>
          <p:nvPr>
            <p:ph type="body" idx="4294967295"/>
          </p:nvPr>
        </p:nvSpPr>
        <p:spPr>
          <a:xfrm>
            <a:off x="1524000" y="2514600"/>
            <a:ext cx="8229600" cy="3581400"/>
          </a:xfrm>
        </p:spPr>
        <p:txBody>
          <a:bodyPr/>
          <a:lstStyle/>
          <a:p>
            <a:r>
              <a:rPr lang="en-US" altLang="en-US" b="1" i="1" dirty="0">
                <a:latin typeface="Baskerville Old Face" panose="02020602080505020303" pitchFamily="18" charset="0"/>
              </a:rPr>
              <a:t>600 Flood Preparedness Activities</a:t>
            </a:r>
          </a:p>
          <a:p>
            <a:pPr lvl="3"/>
            <a:r>
              <a:rPr lang="en-US" altLang="en-US" sz="2800" dirty="0">
                <a:latin typeface="Baskerville Old Face" panose="02020602080505020303" pitchFamily="18" charset="0"/>
              </a:rPr>
              <a:t>610 Flood Warning Program </a:t>
            </a:r>
          </a:p>
          <a:p>
            <a:pPr lvl="3"/>
            <a:r>
              <a:rPr lang="en-US" altLang="en-US" sz="2800" dirty="0">
                <a:latin typeface="Baskerville Old Face" panose="02020602080505020303" pitchFamily="18" charset="0"/>
              </a:rPr>
              <a:t>620 Levee Safety </a:t>
            </a:r>
          </a:p>
          <a:p>
            <a:pPr lvl="3"/>
            <a:r>
              <a:rPr lang="en-US" altLang="en-US" sz="2800" dirty="0">
                <a:latin typeface="Baskerville Old Face" panose="02020602080505020303" pitchFamily="18" charset="0"/>
              </a:rPr>
              <a:t>630 Dam </a:t>
            </a:r>
            <a:r>
              <a:rPr lang="en-US" altLang="en-US" sz="2800" dirty="0" smtClean="0">
                <a:latin typeface="Baskerville Old Face" panose="02020602080505020303" pitchFamily="18" charset="0"/>
              </a:rPr>
              <a:t>Safety</a:t>
            </a:r>
          </a:p>
          <a:p>
            <a:pPr lvl="3"/>
            <a:endParaRPr lang="en-US" altLang="en-US" sz="2800" dirty="0">
              <a:latin typeface="Baskerville Old Face" panose="02020602080505020303" pitchFamily="18" charset="0"/>
            </a:endParaRPr>
          </a:p>
          <a:p>
            <a:pPr lvl="3"/>
            <a:r>
              <a:rPr lang="en-US" altLang="en-US" sz="2800" dirty="0" smtClean="0">
                <a:latin typeface="Baskerville Old Face" panose="02020602080505020303" pitchFamily="18" charset="0"/>
                <a:hlinkClick r:id="rId2"/>
              </a:rPr>
              <a:t>www.crsresources.org</a:t>
            </a:r>
            <a:r>
              <a:rPr lang="en-US" altLang="en-US" sz="2800" dirty="0" smtClean="0">
                <a:latin typeface="Baskerville Old Face" panose="02020602080505020303" pitchFamily="18" charset="0"/>
              </a:rPr>
              <a:t>  </a:t>
            </a:r>
            <a:endParaRPr lang="en-US" altLang="en-US" sz="2800" dirty="0">
              <a:latin typeface="Baskerville Old Face" panose="02020602080505020303" pitchFamily="18" charset="0"/>
            </a:endParaRPr>
          </a:p>
        </p:txBody>
      </p:sp>
      <p:pic>
        <p:nvPicPr>
          <p:cNvPr id="574468" name="Picture 4"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74469" name="Picture 5"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74470" name="Picture 6"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471" name="Picture 7"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75" name="WordArt 11"/>
          <p:cNvSpPr>
            <a:spLocks noChangeArrowheads="1" noChangeShapeType="1" noTextEdit="1"/>
          </p:cNvSpPr>
          <p:nvPr/>
        </p:nvSpPr>
        <p:spPr bwMode="auto">
          <a:xfrm>
            <a:off x="6172201" y="3657600"/>
            <a:ext cx="314325" cy="323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20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574476" name="WordArt 12"/>
          <p:cNvSpPr>
            <a:spLocks noChangeArrowheads="1" noChangeShapeType="1" noTextEdit="1"/>
          </p:cNvSpPr>
          <p:nvPr/>
        </p:nvSpPr>
        <p:spPr bwMode="auto">
          <a:xfrm>
            <a:off x="7848600" y="3124201"/>
            <a:ext cx="914400" cy="371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20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574478" name="WordArt 14"/>
          <p:cNvSpPr>
            <a:spLocks noChangeArrowheads="1" noChangeShapeType="1" noTextEdit="1"/>
          </p:cNvSpPr>
          <p:nvPr/>
        </p:nvSpPr>
        <p:spPr bwMode="auto">
          <a:xfrm>
            <a:off x="6477000" y="4191000"/>
            <a:ext cx="3048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1600" kern="10" dirty="0">
              <a:solidFill>
                <a:srgbClr val="FF0000"/>
              </a:solidFill>
              <a:effectLst>
                <a:outerShdw dist="35921" dir="2700000" algn="ctr" rotWithShape="0">
                  <a:srgbClr val="C0C0C0">
                    <a:alpha val="80000"/>
                  </a:srgbClr>
                </a:outerShdw>
              </a:effectLst>
              <a:latin typeface="Impact" panose="020B0806030902050204" pitchFamily="34" charset="0"/>
            </a:endParaRPr>
          </a:p>
        </p:txBody>
      </p:sp>
    </p:spTree>
    <p:extLst>
      <p:ext uri="{BB962C8B-B14F-4D97-AF65-F5344CB8AC3E}">
        <p14:creationId xmlns:p14="http://schemas.microsoft.com/office/powerpoint/2010/main" val="282335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74467">
                                            <p:txEl>
                                              <p:pRg st="0" end="0"/>
                                            </p:txEl>
                                          </p:spTgt>
                                        </p:tgtEl>
                                        <p:attrNameLst>
                                          <p:attrName>style.visibility</p:attrName>
                                        </p:attrNameLst>
                                      </p:cBhvr>
                                      <p:to>
                                        <p:strVal val="visible"/>
                                      </p:to>
                                    </p:set>
                                    <p:anim calcmode="discrete" valueType="clr">
                                      <p:cBhvr override="childStyle">
                                        <p:cTn id="7" dur="80"/>
                                        <p:tgtEl>
                                          <p:spTgt spid="57446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446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7446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74467">
                                            <p:txEl>
                                              <p:pRg st="1" end="1"/>
                                            </p:txEl>
                                          </p:spTgt>
                                        </p:tgtEl>
                                        <p:attrNameLst>
                                          <p:attrName>style.visibility</p:attrName>
                                        </p:attrNameLst>
                                      </p:cBhvr>
                                      <p:to>
                                        <p:strVal val="visible"/>
                                      </p:to>
                                    </p:set>
                                    <p:anim calcmode="discrete" valueType="clr">
                                      <p:cBhvr override="childStyle">
                                        <p:cTn id="14" dur="80"/>
                                        <p:tgtEl>
                                          <p:spTgt spid="57446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7446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7446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nodePh="1">
                                  <p:stCondLst>
                                    <p:cond delay="0"/>
                                  </p:stCondLst>
                                  <p:endCondLst>
                                    <p:cond evt="begin" delay="0">
                                      <p:tn val="19"/>
                                    </p:cond>
                                  </p:endCondLst>
                                  <p:childTnLst>
                                    <p:set>
                                      <p:cBhvr>
                                        <p:cTn id="20" dur="1" fill="hold">
                                          <p:stCondLst>
                                            <p:cond delay="0"/>
                                          </p:stCondLst>
                                        </p:cTn>
                                        <p:tgtEl>
                                          <p:spTgt spid="574476"/>
                                        </p:tgtEl>
                                        <p:attrNameLst>
                                          <p:attrName>style.visibility</p:attrName>
                                        </p:attrNameLst>
                                      </p:cBhvr>
                                      <p:to>
                                        <p:strVal val="visible"/>
                                      </p:to>
                                    </p:set>
                                    <p:anim calcmode="lin" valueType="num">
                                      <p:cBhvr>
                                        <p:cTn id="21" dur="500" fill="hold"/>
                                        <p:tgtEl>
                                          <p:spTgt spid="574476"/>
                                        </p:tgtEl>
                                        <p:attrNameLst>
                                          <p:attrName>ppt_w</p:attrName>
                                        </p:attrNameLst>
                                      </p:cBhvr>
                                      <p:tavLst>
                                        <p:tav tm="0">
                                          <p:val>
                                            <p:fltVal val="0"/>
                                          </p:val>
                                        </p:tav>
                                        <p:tav tm="100000">
                                          <p:val>
                                            <p:strVal val="#ppt_w"/>
                                          </p:val>
                                        </p:tav>
                                      </p:tavLst>
                                    </p:anim>
                                    <p:anim calcmode="lin" valueType="num">
                                      <p:cBhvr>
                                        <p:cTn id="22" dur="500" fill="hold"/>
                                        <p:tgtEl>
                                          <p:spTgt spid="574476"/>
                                        </p:tgtEl>
                                        <p:attrNameLst>
                                          <p:attrName>ppt_h</p:attrName>
                                        </p:attrNameLst>
                                      </p:cBhvr>
                                      <p:tavLst>
                                        <p:tav tm="0">
                                          <p:val>
                                            <p:fltVal val="0"/>
                                          </p:val>
                                        </p:tav>
                                        <p:tav tm="100000">
                                          <p:val>
                                            <p:strVal val="#ppt_h"/>
                                          </p:val>
                                        </p:tav>
                                      </p:tavLst>
                                    </p:anim>
                                    <p:animEffect transition="in" filter="fade">
                                      <p:cBhvr>
                                        <p:cTn id="23" dur="500"/>
                                        <p:tgtEl>
                                          <p:spTgt spid="57447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574467">
                                            <p:txEl>
                                              <p:pRg st="2" end="2"/>
                                            </p:txEl>
                                          </p:spTgt>
                                        </p:tgtEl>
                                        <p:attrNameLst>
                                          <p:attrName>style.visibility</p:attrName>
                                        </p:attrNameLst>
                                      </p:cBhvr>
                                      <p:to>
                                        <p:strVal val="visible"/>
                                      </p:to>
                                    </p:set>
                                    <p:anim calcmode="discrete" valueType="clr">
                                      <p:cBhvr override="childStyle">
                                        <p:cTn id="28" dur="80"/>
                                        <p:tgtEl>
                                          <p:spTgt spid="57446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74467">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574467">
                                            <p:txEl>
                                              <p:pRg st="2" end="2"/>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nodePh="1">
                                  <p:stCondLst>
                                    <p:cond delay="0"/>
                                  </p:stCondLst>
                                  <p:endCondLst>
                                    <p:cond evt="begin" delay="0">
                                      <p:tn val="33"/>
                                    </p:cond>
                                  </p:endCondLst>
                                  <p:childTnLst>
                                    <p:set>
                                      <p:cBhvr>
                                        <p:cTn id="34" dur="1" fill="hold">
                                          <p:stCondLst>
                                            <p:cond delay="0"/>
                                          </p:stCondLst>
                                        </p:cTn>
                                        <p:tgtEl>
                                          <p:spTgt spid="574475"/>
                                        </p:tgtEl>
                                        <p:attrNameLst>
                                          <p:attrName>style.visibility</p:attrName>
                                        </p:attrNameLst>
                                      </p:cBhvr>
                                      <p:to>
                                        <p:strVal val="visible"/>
                                      </p:to>
                                    </p:set>
                                    <p:anim calcmode="lin" valueType="num">
                                      <p:cBhvr>
                                        <p:cTn id="35" dur="500" fill="hold"/>
                                        <p:tgtEl>
                                          <p:spTgt spid="574475"/>
                                        </p:tgtEl>
                                        <p:attrNameLst>
                                          <p:attrName>ppt_w</p:attrName>
                                        </p:attrNameLst>
                                      </p:cBhvr>
                                      <p:tavLst>
                                        <p:tav tm="0">
                                          <p:val>
                                            <p:fltVal val="0"/>
                                          </p:val>
                                        </p:tav>
                                        <p:tav tm="100000">
                                          <p:val>
                                            <p:strVal val="#ppt_w"/>
                                          </p:val>
                                        </p:tav>
                                      </p:tavLst>
                                    </p:anim>
                                    <p:anim calcmode="lin" valueType="num">
                                      <p:cBhvr>
                                        <p:cTn id="36" dur="500" fill="hold"/>
                                        <p:tgtEl>
                                          <p:spTgt spid="574475"/>
                                        </p:tgtEl>
                                        <p:attrNameLst>
                                          <p:attrName>ppt_h</p:attrName>
                                        </p:attrNameLst>
                                      </p:cBhvr>
                                      <p:tavLst>
                                        <p:tav tm="0">
                                          <p:val>
                                            <p:fltVal val="0"/>
                                          </p:val>
                                        </p:tav>
                                        <p:tav tm="100000">
                                          <p:val>
                                            <p:strVal val="#ppt_h"/>
                                          </p:val>
                                        </p:tav>
                                      </p:tavLst>
                                    </p:anim>
                                    <p:animEffect transition="in" filter="fade">
                                      <p:cBhvr>
                                        <p:cTn id="37" dur="500"/>
                                        <p:tgtEl>
                                          <p:spTgt spid="5744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574467">
                                            <p:txEl>
                                              <p:pRg st="3" end="3"/>
                                            </p:txEl>
                                          </p:spTgt>
                                        </p:tgtEl>
                                        <p:attrNameLst>
                                          <p:attrName>style.visibility</p:attrName>
                                        </p:attrNameLst>
                                      </p:cBhvr>
                                      <p:to>
                                        <p:strVal val="visible"/>
                                      </p:to>
                                    </p:set>
                                    <p:anim calcmode="discrete" valueType="clr">
                                      <p:cBhvr override="childStyle">
                                        <p:cTn id="42" dur="80"/>
                                        <p:tgtEl>
                                          <p:spTgt spid="57446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574467">
                                            <p:txEl>
                                              <p:pRg st="3" end="3"/>
                                            </p:txEl>
                                          </p:spTgt>
                                        </p:tgtEl>
                                        <p:attrNameLst>
                                          <p:attrName>fillcolor</p:attrName>
                                        </p:attrNameLst>
                                      </p:cBhvr>
                                      <p:tavLst>
                                        <p:tav tm="0">
                                          <p:val>
                                            <p:clrVal>
                                              <a:schemeClr val="accent2"/>
                                            </p:clrVal>
                                          </p:val>
                                        </p:tav>
                                        <p:tav tm="50000">
                                          <p:val>
                                            <p:clrVal>
                                              <a:schemeClr val="hlink"/>
                                            </p:clrVal>
                                          </p:val>
                                        </p:tav>
                                      </p:tavLst>
                                    </p:anim>
                                    <p:set>
                                      <p:cBhvr>
                                        <p:cTn id="44" dur="80"/>
                                        <p:tgtEl>
                                          <p:spTgt spid="574467">
                                            <p:txEl>
                                              <p:pRg st="3" end="3"/>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574467">
                                            <p:txEl>
                                              <p:pRg st="5" end="5"/>
                                            </p:txEl>
                                          </p:spTgt>
                                        </p:tgtEl>
                                        <p:attrNameLst>
                                          <p:attrName>style.visibility</p:attrName>
                                        </p:attrNameLst>
                                      </p:cBhvr>
                                      <p:to>
                                        <p:strVal val="visible"/>
                                      </p:to>
                                    </p:set>
                                    <p:anim calcmode="discrete" valueType="clr">
                                      <p:cBhvr override="childStyle">
                                        <p:cTn id="49" dur="80"/>
                                        <p:tgtEl>
                                          <p:spTgt spid="57446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574467">
                                            <p:txEl>
                                              <p:pRg st="5" end="5"/>
                                            </p:txEl>
                                          </p:spTgt>
                                        </p:tgtEl>
                                        <p:attrNameLst>
                                          <p:attrName>fillcolor</p:attrName>
                                        </p:attrNameLst>
                                      </p:cBhvr>
                                      <p:tavLst>
                                        <p:tav tm="0">
                                          <p:val>
                                            <p:clrVal>
                                              <a:schemeClr val="accent2"/>
                                            </p:clrVal>
                                          </p:val>
                                        </p:tav>
                                        <p:tav tm="50000">
                                          <p:val>
                                            <p:clrVal>
                                              <a:schemeClr val="hlink"/>
                                            </p:clrVal>
                                          </p:val>
                                        </p:tav>
                                      </p:tavLst>
                                    </p:anim>
                                    <p:set>
                                      <p:cBhvr>
                                        <p:cTn id="51" dur="80"/>
                                        <p:tgtEl>
                                          <p:spTgt spid="574467">
                                            <p:txEl>
                                              <p:pRg st="5" end="5"/>
                                            </p:txEl>
                                          </p:spTgt>
                                        </p:tgtEl>
                                        <p:attrNameLst>
                                          <p:attrName>fill.type</p:attrName>
                                        </p:attrNameLst>
                                      </p:cBhvr>
                                      <p:to>
                                        <p:strVal val="solid"/>
                                      </p:to>
                                    </p:set>
                                  </p:childTnLst>
                                </p:cTn>
                              </p:par>
                              <p:par>
                                <p:cTn id="52" presetID="53" presetClass="entr" presetSubtype="0" fill="hold" grpId="0" nodeType="withEffect" nodePh="1">
                                  <p:stCondLst>
                                    <p:cond delay="0"/>
                                  </p:stCondLst>
                                  <p:endCondLst>
                                    <p:cond evt="begin" delay="0">
                                      <p:tn val="52"/>
                                    </p:cond>
                                  </p:endCondLst>
                                  <p:childTnLst>
                                    <p:set>
                                      <p:cBhvr>
                                        <p:cTn id="53" dur="1" fill="hold">
                                          <p:stCondLst>
                                            <p:cond delay="0"/>
                                          </p:stCondLst>
                                        </p:cTn>
                                        <p:tgtEl>
                                          <p:spTgt spid="574478"/>
                                        </p:tgtEl>
                                        <p:attrNameLst>
                                          <p:attrName>style.visibility</p:attrName>
                                        </p:attrNameLst>
                                      </p:cBhvr>
                                      <p:to>
                                        <p:strVal val="visible"/>
                                      </p:to>
                                    </p:set>
                                    <p:anim calcmode="lin" valueType="num">
                                      <p:cBhvr>
                                        <p:cTn id="54" dur="500" fill="hold"/>
                                        <p:tgtEl>
                                          <p:spTgt spid="574478"/>
                                        </p:tgtEl>
                                        <p:attrNameLst>
                                          <p:attrName>ppt_w</p:attrName>
                                        </p:attrNameLst>
                                      </p:cBhvr>
                                      <p:tavLst>
                                        <p:tav tm="0">
                                          <p:val>
                                            <p:fltVal val="0"/>
                                          </p:val>
                                        </p:tav>
                                        <p:tav tm="100000">
                                          <p:val>
                                            <p:strVal val="#ppt_w"/>
                                          </p:val>
                                        </p:tav>
                                      </p:tavLst>
                                    </p:anim>
                                    <p:anim calcmode="lin" valueType="num">
                                      <p:cBhvr>
                                        <p:cTn id="55" dur="500" fill="hold"/>
                                        <p:tgtEl>
                                          <p:spTgt spid="574478"/>
                                        </p:tgtEl>
                                        <p:attrNameLst>
                                          <p:attrName>ppt_h</p:attrName>
                                        </p:attrNameLst>
                                      </p:cBhvr>
                                      <p:tavLst>
                                        <p:tav tm="0">
                                          <p:val>
                                            <p:fltVal val="0"/>
                                          </p:val>
                                        </p:tav>
                                        <p:tav tm="100000">
                                          <p:val>
                                            <p:strVal val="#ppt_h"/>
                                          </p:val>
                                        </p:tav>
                                      </p:tavLst>
                                    </p:anim>
                                    <p:animEffect transition="in" filter="fade">
                                      <p:cBhvr>
                                        <p:cTn id="56" dur="500"/>
                                        <p:tgtEl>
                                          <p:spTgt spid="574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5" grpId="0" animBg="1"/>
      <p:bldP spid="574476" grpId="0" animBg="1"/>
      <p:bldP spid="57447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5490" name="Rectangle 2"/>
          <p:cNvSpPr>
            <a:spLocks noGrp="1" noChangeArrowheads="1"/>
          </p:cNvSpPr>
          <p:nvPr>
            <p:ph type="title" idx="4294967295"/>
          </p:nvPr>
        </p:nvSpPr>
        <p:spPr>
          <a:xfrm>
            <a:off x="3124201" y="951707"/>
            <a:ext cx="5324475" cy="836613"/>
          </a:xfrm>
        </p:spPr>
        <p:txBody>
          <a:bodyPr/>
          <a:lstStyle/>
          <a:p>
            <a:r>
              <a:rPr lang="en-US" altLang="en-US" sz="3600" dirty="0">
                <a:latin typeface="Baskerville Old Face" panose="02020602080505020303" pitchFamily="18" charset="0"/>
              </a:rPr>
              <a:t>Premium Discounts</a:t>
            </a:r>
          </a:p>
        </p:txBody>
      </p:sp>
      <p:pic>
        <p:nvPicPr>
          <p:cNvPr id="575491" name="Picture 3"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75492" name="Picture 4" descr="IS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304801"/>
            <a:ext cx="914400" cy="606425"/>
          </a:xfrm>
          <a:prstGeom prst="rect">
            <a:avLst/>
          </a:prstGeom>
          <a:noFill/>
          <a:extLst>
            <a:ext uri="{909E8E84-426E-40DD-AFC4-6F175D3DCCD1}">
              <a14:hiddenFill xmlns:a14="http://schemas.microsoft.com/office/drawing/2010/main">
                <a:solidFill>
                  <a:srgbClr val="FFFFFF"/>
                </a:solidFill>
              </a14:hiddenFill>
            </a:ext>
          </a:extLst>
        </p:spPr>
      </p:pic>
      <p:pic>
        <p:nvPicPr>
          <p:cNvPr id="575493" name="Picture 5"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4" name="Picture 6" descr="CRSLOG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1" y="304801"/>
            <a:ext cx="1000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5" name="Rectangle 7"/>
          <p:cNvSpPr>
            <a:spLocks noChangeArrowheads="1"/>
          </p:cNvSpPr>
          <p:nvPr/>
        </p:nvSpPr>
        <p:spPr bwMode="auto">
          <a:xfrm>
            <a:off x="1828800" y="1752600"/>
            <a:ext cx="8305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0000"/>
              <a:buFont typeface="Wingdings" panose="05000000000000000000" pitchFamily="2" charset="2"/>
              <a:buChar char="u"/>
              <a:defRPr sz="32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Verdana" panose="020B0604030504040204" pitchFamily="34" charset="0"/>
              </a:defRPr>
            </a:lvl2pPr>
            <a:lvl3pPr marL="2740025" indent="-1825625">
              <a:spcBef>
                <a:spcPct val="20000"/>
              </a:spcBef>
              <a:buClr>
                <a:schemeClr val="tx2"/>
              </a:buClr>
              <a:buSzPct val="70000"/>
              <a:buFont typeface="Wingdings" panose="05000000000000000000" pitchFamily="2" charset="2"/>
              <a:buChar char="u"/>
              <a:defRPr sz="2400">
                <a:solidFill>
                  <a:schemeClr val="tx1"/>
                </a:solidFill>
                <a:effectLst>
                  <a:outerShdw blurRad="38100" dist="38100" dir="2700000" algn="tl">
                    <a:srgbClr val="000000"/>
                  </a:outerShdw>
                </a:effectLst>
                <a:latin typeface="Verdana" panose="020B0604030504040204" pitchFamily="34" charset="0"/>
              </a:defRPr>
            </a:lvl3pPr>
            <a:lvl4pPr marL="3259138" indent="333375">
              <a:spcBef>
                <a:spcPct val="20000"/>
              </a:spcBef>
              <a:buChar char="–"/>
              <a:defRPr sz="2000">
                <a:solidFill>
                  <a:schemeClr val="tx1"/>
                </a:solidFill>
                <a:effectLst>
                  <a:outerShdw blurRad="38100" dist="38100" dir="2700000" algn="tl">
                    <a:srgbClr val="000000"/>
                  </a:outerShdw>
                </a:effectLst>
                <a:latin typeface="Verdana" panose="020B0604030504040204" pitchFamily="34" charset="0"/>
              </a:defRPr>
            </a:lvl4pPr>
            <a:lvl5pPr marL="5765800" indent="-1020763">
              <a:spcBef>
                <a:spcPct val="20000"/>
              </a:spcBef>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5pPr>
            <a:lvl6pPr marL="6223000" indent="-1020763" fontAlgn="base">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6pPr>
            <a:lvl7pPr marL="6680200" indent="-1020763" fontAlgn="base">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7pPr>
            <a:lvl8pPr marL="7137400" indent="-1020763" fontAlgn="base">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8pPr>
            <a:lvl9pPr marL="7594600" indent="-1020763" fontAlgn="base">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Verdana" panose="020B0604030504040204" pitchFamily="34" charset="0"/>
              </a:defRPr>
            </a:lvl9pPr>
          </a:lstStyle>
          <a:p>
            <a:pPr lvl="2" eaLnBrk="1" hangingPunct="1">
              <a:buFont typeface="Wingdings" panose="05000000000000000000" pitchFamily="2" charset="2"/>
              <a:buNone/>
            </a:pPr>
            <a:r>
              <a:rPr lang="en-US" altLang="en-US" u="sng">
                <a:latin typeface="Baskerville Old Face" panose="02020602080505020303" pitchFamily="18" charset="0"/>
              </a:rPr>
              <a:t>Class             Points          SFHA         Non‑SFHA</a:t>
            </a:r>
          </a:p>
          <a:p>
            <a:pPr eaLnBrk="1" hangingPunct="1">
              <a:buFont typeface="Wingdings" panose="05000000000000000000" pitchFamily="2" charset="2"/>
              <a:buNone/>
            </a:pPr>
            <a:r>
              <a:rPr lang="en-US" altLang="en-US" sz="2400">
                <a:latin typeface="Baskerville Old Face" panose="02020602080505020303" pitchFamily="18" charset="0"/>
              </a:rPr>
              <a:t> 		    1		4,500		45%		10%</a:t>
            </a:r>
          </a:p>
          <a:p>
            <a:pPr eaLnBrk="1" hangingPunct="1">
              <a:buFont typeface="Wingdings" panose="05000000000000000000" pitchFamily="2" charset="2"/>
              <a:buNone/>
            </a:pPr>
            <a:r>
              <a:rPr lang="en-US" altLang="en-US" sz="2400">
                <a:latin typeface="Baskerville Old Face" panose="02020602080505020303" pitchFamily="18" charset="0"/>
              </a:rPr>
              <a:t>		    2 		4,000		40%		10%</a:t>
            </a:r>
          </a:p>
          <a:p>
            <a:pPr eaLnBrk="1" hangingPunct="1">
              <a:buFont typeface="Wingdings" panose="05000000000000000000" pitchFamily="2" charset="2"/>
              <a:buNone/>
            </a:pPr>
            <a:r>
              <a:rPr lang="en-US" altLang="en-US" sz="2400">
                <a:latin typeface="Baskerville Old Face" panose="02020602080505020303" pitchFamily="18" charset="0"/>
              </a:rPr>
              <a:t>		    3 		3,500		35%		10%</a:t>
            </a:r>
          </a:p>
          <a:p>
            <a:pPr eaLnBrk="1" hangingPunct="1">
              <a:buFont typeface="Wingdings" panose="05000000000000000000" pitchFamily="2" charset="2"/>
              <a:buNone/>
            </a:pPr>
            <a:r>
              <a:rPr lang="en-US" altLang="en-US" sz="2400">
                <a:latin typeface="Baskerville Old Face" panose="02020602080505020303" pitchFamily="18" charset="0"/>
              </a:rPr>
              <a:t>		    4 		3,000		30%		10%</a:t>
            </a:r>
          </a:p>
          <a:p>
            <a:pPr eaLnBrk="1" hangingPunct="1">
              <a:buFont typeface="Wingdings" panose="05000000000000000000" pitchFamily="2" charset="2"/>
              <a:buNone/>
            </a:pPr>
            <a:r>
              <a:rPr lang="en-US" altLang="en-US" sz="2400">
                <a:latin typeface="Baskerville Old Face" panose="02020602080505020303" pitchFamily="18" charset="0"/>
              </a:rPr>
              <a:t>		    5 		2,500		25%		10%</a:t>
            </a:r>
          </a:p>
          <a:p>
            <a:pPr eaLnBrk="1" hangingPunct="1">
              <a:buFont typeface="Wingdings" panose="05000000000000000000" pitchFamily="2" charset="2"/>
              <a:buNone/>
            </a:pPr>
            <a:r>
              <a:rPr lang="en-US" altLang="en-US" sz="2400">
                <a:latin typeface="Baskerville Old Face" panose="02020602080505020303" pitchFamily="18" charset="0"/>
              </a:rPr>
              <a:t>		    6 		2,000		20%		10%</a:t>
            </a:r>
          </a:p>
          <a:p>
            <a:pPr eaLnBrk="1" hangingPunct="1">
              <a:buFont typeface="Wingdings" panose="05000000000000000000" pitchFamily="2" charset="2"/>
              <a:buNone/>
            </a:pPr>
            <a:r>
              <a:rPr lang="en-US" altLang="en-US" sz="2400">
                <a:latin typeface="Baskerville Old Face" panose="02020602080505020303" pitchFamily="18" charset="0"/>
              </a:rPr>
              <a:t>		    7 		1,500		15%		  5%</a:t>
            </a:r>
          </a:p>
          <a:p>
            <a:pPr eaLnBrk="1" hangingPunct="1">
              <a:buFont typeface="Wingdings" panose="05000000000000000000" pitchFamily="2" charset="2"/>
              <a:buNone/>
            </a:pPr>
            <a:r>
              <a:rPr lang="en-US" altLang="en-US" sz="2400">
                <a:latin typeface="Baskerville Old Face" panose="02020602080505020303" pitchFamily="18" charset="0"/>
              </a:rPr>
              <a:t>		    8 		1,000		10%		  5%</a:t>
            </a:r>
          </a:p>
          <a:p>
            <a:pPr eaLnBrk="1" hangingPunct="1">
              <a:buFont typeface="Wingdings" panose="05000000000000000000" pitchFamily="2" charset="2"/>
              <a:buNone/>
            </a:pPr>
            <a:r>
              <a:rPr lang="en-US" altLang="en-US" sz="2400">
                <a:latin typeface="Baskerville Old Face" panose="02020602080505020303" pitchFamily="18" charset="0"/>
              </a:rPr>
              <a:t>		    9 		   500 		  5%		  5%</a:t>
            </a:r>
          </a:p>
          <a:p>
            <a:pPr eaLnBrk="1" hangingPunct="1">
              <a:buFont typeface="Wingdings" panose="05000000000000000000" pitchFamily="2" charset="2"/>
              <a:buNone/>
            </a:pPr>
            <a:r>
              <a:rPr lang="en-US" altLang="en-US" sz="2400">
                <a:latin typeface="Baskerville Old Face" panose="02020602080505020303" pitchFamily="18" charset="0"/>
              </a:rPr>
              <a:t>		  10				  0 		  0</a:t>
            </a:r>
            <a:r>
              <a:rPr lang="en-US" altLang="en-US" sz="2400"/>
              <a:t> </a:t>
            </a:r>
          </a:p>
        </p:txBody>
      </p:sp>
    </p:spTree>
    <p:custDataLst>
      <p:tags r:id="rId1"/>
    </p:custDataLst>
    <p:extLst>
      <p:ext uri="{BB962C8B-B14F-4D97-AF65-F5344CB8AC3E}">
        <p14:creationId xmlns:p14="http://schemas.microsoft.com/office/powerpoint/2010/main" val="5529783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490"/>
                                        </p:tgtEl>
                                        <p:attrNameLst>
                                          <p:attrName>style.visibility</p:attrName>
                                        </p:attrNameLst>
                                      </p:cBhvr>
                                      <p:to>
                                        <p:strVal val="visible"/>
                                      </p:to>
                                    </p:set>
                                    <p:animEffect transition="in" filter="fade">
                                      <p:cBhvr>
                                        <p:cTn id="7" dur="500"/>
                                        <p:tgtEl>
                                          <p:spTgt spid="575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mph" presetSubtype="2" fill="hold" nodeType="clickEffect">
                                  <p:stCondLst>
                                    <p:cond delay="0"/>
                                  </p:stCondLst>
                                  <p:childTnLst>
                                    <p:animClr clrSpc="rgb" dir="cw">
                                      <p:cBhvr override="childStyle">
                                        <p:cTn id="11" dur="2000" fill="hold"/>
                                        <p:tgtEl>
                                          <p:spTgt spid="575495">
                                            <p:txEl>
                                              <p:pRg st="6" end="6"/>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 y="0"/>
            <a:ext cx="6096000" cy="4572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4021" y="2270334"/>
            <a:ext cx="6116888" cy="4587666"/>
          </a:xfrm>
          <a:prstGeom prst="rect">
            <a:avLst/>
          </a:prstGeom>
        </p:spPr>
      </p:pic>
      <p:sp>
        <p:nvSpPr>
          <p:cNvPr id="4" name="TextBox 3"/>
          <p:cNvSpPr txBox="1"/>
          <p:nvPr/>
        </p:nvSpPr>
        <p:spPr>
          <a:xfrm>
            <a:off x="6629400" y="275476"/>
            <a:ext cx="5181600" cy="2086725"/>
          </a:xfrm>
          <a:prstGeom prst="rect">
            <a:avLst/>
          </a:prstGeom>
          <a:noFill/>
        </p:spPr>
        <p:txBody>
          <a:bodyPr wrap="square" rtlCol="0">
            <a:spAutoFit/>
          </a:bodyPr>
          <a:lstStyle/>
          <a:p>
            <a:pPr algn="ctr">
              <a:lnSpc>
                <a:spcPct val="90000"/>
              </a:lnSpc>
            </a:pPr>
            <a:endParaRPr lang="en-US" dirty="0">
              <a:latin typeface="Arial Rounded MT Bold" panose="020F0704030504030204" pitchFamily="34" charset="0"/>
            </a:endParaRPr>
          </a:p>
          <a:p>
            <a:pPr algn="ctr">
              <a:lnSpc>
                <a:spcPct val="90000"/>
              </a:lnSpc>
            </a:pPr>
            <a:r>
              <a:rPr lang="en-US" dirty="0">
                <a:latin typeface="Arial Rounded MT Bold" panose="020F0704030504030204" pitchFamily="34" charset="0"/>
              </a:rPr>
              <a:t>Morris Hospital</a:t>
            </a:r>
          </a:p>
          <a:p>
            <a:pPr algn="ctr">
              <a:lnSpc>
                <a:spcPct val="90000"/>
              </a:lnSpc>
            </a:pPr>
            <a:endParaRPr lang="en-US" dirty="0">
              <a:latin typeface="Arial Rounded MT Bold" panose="020F0704030504030204" pitchFamily="34" charset="0"/>
            </a:endParaRPr>
          </a:p>
          <a:p>
            <a:pPr algn="ctr">
              <a:lnSpc>
                <a:spcPct val="90000"/>
              </a:lnSpc>
            </a:pPr>
            <a:r>
              <a:rPr lang="en-US" dirty="0">
                <a:latin typeface="Arial Rounded MT Bold" panose="020F0704030504030204" pitchFamily="34" charset="0"/>
              </a:rPr>
              <a:t>Forced Evacuation</a:t>
            </a:r>
          </a:p>
          <a:p>
            <a:pPr algn="ctr">
              <a:lnSpc>
                <a:spcPct val="90000"/>
              </a:lnSpc>
            </a:pPr>
            <a:endParaRPr lang="en-US" dirty="0">
              <a:latin typeface="Arial Rounded MT Bold" panose="020F0704030504030204" pitchFamily="34" charset="0"/>
            </a:endParaRPr>
          </a:p>
          <a:p>
            <a:pPr algn="ctr">
              <a:lnSpc>
                <a:spcPct val="90000"/>
              </a:lnSpc>
            </a:pPr>
            <a:r>
              <a:rPr lang="en-US" dirty="0">
                <a:latin typeface="Arial Rounded MT Bold" panose="020F0704030504030204" pitchFamily="34" charset="0"/>
              </a:rPr>
              <a:t>2.5 Million in damage</a:t>
            </a:r>
          </a:p>
          <a:p>
            <a:pPr algn="ctr">
              <a:lnSpc>
                <a:spcPct val="90000"/>
              </a:lnSpc>
            </a:pPr>
            <a:endParaRPr lang="en-US" dirty="0">
              <a:latin typeface="Arial Rounded MT Bold" panose="020F0704030504030204" pitchFamily="34" charset="0"/>
            </a:endParaRPr>
          </a:p>
          <a:p>
            <a:pPr algn="ctr">
              <a:lnSpc>
                <a:spcPct val="90000"/>
              </a:lnSpc>
            </a:pPr>
            <a:endParaRPr lang="en-US" dirty="0">
              <a:latin typeface="Arial Rounded MT Bold" panose="020F0704030504030204" pitchFamily="34" charset="0"/>
            </a:endParaRPr>
          </a:p>
        </p:txBody>
      </p:sp>
      <p:sp>
        <p:nvSpPr>
          <p:cNvPr id="5" name="TextBox 4"/>
          <p:cNvSpPr txBox="1"/>
          <p:nvPr/>
        </p:nvSpPr>
        <p:spPr>
          <a:xfrm>
            <a:off x="533400" y="4724401"/>
            <a:ext cx="4800600" cy="590931"/>
          </a:xfrm>
          <a:prstGeom prst="rect">
            <a:avLst/>
          </a:prstGeom>
          <a:noFill/>
        </p:spPr>
        <p:txBody>
          <a:bodyPr wrap="square" rtlCol="0">
            <a:spAutoFit/>
          </a:bodyPr>
          <a:lstStyle/>
          <a:p>
            <a:pPr algn="ctr">
              <a:lnSpc>
                <a:spcPct val="90000"/>
              </a:lnSpc>
            </a:pPr>
            <a:r>
              <a:rPr lang="en-US" dirty="0" err="1">
                <a:latin typeface="Arial Rounded MT Bold" panose="020F0704030504030204" pitchFamily="34" charset="0"/>
              </a:rPr>
              <a:t>AuxSable</a:t>
            </a:r>
            <a:r>
              <a:rPr lang="en-US" dirty="0">
                <a:latin typeface="Arial Rounded MT Bold" panose="020F0704030504030204" pitchFamily="34" charset="0"/>
              </a:rPr>
              <a:t> Aqueduct</a:t>
            </a:r>
          </a:p>
          <a:p>
            <a:pPr algn="ctr">
              <a:lnSpc>
                <a:spcPct val="90000"/>
              </a:lnSpc>
            </a:pPr>
            <a:r>
              <a:rPr lang="en-US" dirty="0">
                <a:latin typeface="Arial Rounded MT Bold" panose="020F0704030504030204" pitchFamily="34" charset="0"/>
              </a:rPr>
              <a:t>Failure caused hospital to flood</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4445" b="32222"/>
          <a:stretch/>
        </p:blipFill>
        <p:spPr>
          <a:xfrm>
            <a:off x="484271" y="5249779"/>
            <a:ext cx="5143500" cy="1600200"/>
          </a:xfrm>
          <a:prstGeom prst="rect">
            <a:avLst/>
          </a:prstGeom>
        </p:spPr>
      </p:pic>
    </p:spTree>
    <p:extLst>
      <p:ext uri="{BB962C8B-B14F-4D97-AF65-F5344CB8AC3E}">
        <p14:creationId xmlns:p14="http://schemas.microsoft.com/office/powerpoint/2010/main" val="284183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251E400F-A7F1-4EA8-93DC-39E6F5A643D7}" type="slidenum">
              <a:rPr lang="en-US" smtClean="0"/>
              <a:pPr/>
              <a:t>40</a:t>
            </a:fld>
            <a:endParaRPr lang="en-US" dirty="0"/>
          </a:p>
        </p:txBody>
      </p:sp>
      <p:sp>
        <p:nvSpPr>
          <p:cNvPr id="4" name="Rectangle 3"/>
          <p:cNvSpPr/>
          <p:nvPr/>
        </p:nvSpPr>
        <p:spPr>
          <a:xfrm>
            <a:off x="0" y="0"/>
            <a:ext cx="12192000" cy="6954982"/>
          </a:xfrm>
          <a:prstGeom prst="rect">
            <a:avLst/>
          </a:prstGeom>
          <a:solidFill>
            <a:srgbClr val="9ADBF8">
              <a:alpha val="8862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078" y="0"/>
            <a:ext cx="9653844" cy="6858000"/>
          </a:xfrm>
          <a:prstGeom prst="rect">
            <a:avLst/>
          </a:prstGeom>
        </p:spPr>
      </p:pic>
    </p:spTree>
    <p:extLst>
      <p:ext uri="{BB962C8B-B14F-4D97-AF65-F5344CB8AC3E}">
        <p14:creationId xmlns:p14="http://schemas.microsoft.com/office/powerpoint/2010/main" val="2741607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251E400F-A7F1-4EA8-93DC-39E6F5A643D7}" type="slidenum">
              <a:rPr lang="en-US" smtClean="0"/>
              <a:pPr/>
              <a:t>41</a:t>
            </a:fld>
            <a:endParaRPr lang="en-US" dirty="0"/>
          </a:p>
        </p:txBody>
      </p:sp>
      <p:sp>
        <p:nvSpPr>
          <p:cNvPr id="4" name="Rectangle 3"/>
          <p:cNvSpPr/>
          <p:nvPr/>
        </p:nvSpPr>
        <p:spPr>
          <a:xfrm>
            <a:off x="0" y="0"/>
            <a:ext cx="12367491" cy="6770255"/>
          </a:xfrm>
          <a:prstGeom prst="rect">
            <a:avLst/>
          </a:prstGeom>
          <a:solidFill>
            <a:srgbClr val="9ADBF8">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550" y="0"/>
            <a:ext cx="9656900" cy="6858000"/>
          </a:xfrm>
          <a:prstGeom prst="rect">
            <a:avLst/>
          </a:prstGeom>
        </p:spPr>
      </p:pic>
    </p:spTree>
    <p:extLst>
      <p:ext uri="{BB962C8B-B14F-4D97-AF65-F5344CB8AC3E}">
        <p14:creationId xmlns:p14="http://schemas.microsoft.com/office/powerpoint/2010/main" val="3314402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251E400F-A7F1-4EA8-93DC-39E6F5A643D7}" type="slidenum">
              <a:rPr lang="en-US" smtClean="0"/>
              <a:pPr/>
              <a:t>42</a:t>
            </a:fld>
            <a:endParaRPr lang="en-US" dirty="0"/>
          </a:p>
        </p:txBody>
      </p:sp>
      <p:sp>
        <p:nvSpPr>
          <p:cNvPr id="4" name="Rectangle 3"/>
          <p:cNvSpPr/>
          <p:nvPr/>
        </p:nvSpPr>
        <p:spPr>
          <a:xfrm>
            <a:off x="0" y="0"/>
            <a:ext cx="12349018" cy="6858000"/>
          </a:xfrm>
          <a:prstGeom prst="rect">
            <a:avLst/>
          </a:prstGeom>
          <a:solidFill>
            <a:srgbClr val="9ADBF8">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922" y="0"/>
            <a:ext cx="9798155" cy="6858000"/>
          </a:xfrm>
          <a:prstGeom prst="rect">
            <a:avLst/>
          </a:prstGeom>
        </p:spPr>
      </p:pic>
    </p:spTree>
    <p:extLst>
      <p:ext uri="{BB962C8B-B14F-4D97-AF65-F5344CB8AC3E}">
        <p14:creationId xmlns:p14="http://schemas.microsoft.com/office/powerpoint/2010/main" val="1034112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251E400F-A7F1-4EA8-93DC-39E6F5A643D7}" type="slidenum">
              <a:rPr lang="en-US" smtClean="0"/>
              <a:pPr/>
              <a:t>43</a:t>
            </a:fld>
            <a:endParaRPr lang="en-US" dirty="0"/>
          </a:p>
        </p:txBody>
      </p:sp>
      <p:sp>
        <p:nvSpPr>
          <p:cNvPr id="4" name="Rectangle 3"/>
          <p:cNvSpPr/>
          <p:nvPr/>
        </p:nvSpPr>
        <p:spPr>
          <a:xfrm>
            <a:off x="0" y="0"/>
            <a:ext cx="12256655" cy="6858000"/>
          </a:xfrm>
          <a:prstGeom prst="rect">
            <a:avLst/>
          </a:prstGeom>
          <a:solidFill>
            <a:srgbClr val="9ADBF8">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611" y="0"/>
            <a:ext cx="9910778" cy="6858000"/>
          </a:xfrm>
          <a:prstGeom prst="rect">
            <a:avLst/>
          </a:prstGeom>
        </p:spPr>
      </p:pic>
    </p:spTree>
    <p:extLst>
      <p:ext uri="{BB962C8B-B14F-4D97-AF65-F5344CB8AC3E}">
        <p14:creationId xmlns:p14="http://schemas.microsoft.com/office/powerpoint/2010/main" val="1462552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251E400F-A7F1-4EA8-93DC-39E6F5A643D7}" type="slidenum">
              <a:rPr lang="en-US" smtClean="0"/>
              <a:pPr/>
              <a:t>44</a:t>
            </a:fld>
            <a:endParaRPr lang="en-US" dirty="0"/>
          </a:p>
        </p:txBody>
      </p:sp>
      <p:sp>
        <p:nvSpPr>
          <p:cNvPr id="4" name="Rectangle 3"/>
          <p:cNvSpPr/>
          <p:nvPr/>
        </p:nvSpPr>
        <p:spPr>
          <a:xfrm>
            <a:off x="0" y="0"/>
            <a:ext cx="12349018" cy="6858000"/>
          </a:xfrm>
          <a:prstGeom prst="rect">
            <a:avLst/>
          </a:prstGeom>
          <a:solidFill>
            <a:srgbClr val="9ADBF8">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457" y="0"/>
            <a:ext cx="10071086" cy="6858000"/>
          </a:xfrm>
          <a:prstGeom prst="rect">
            <a:avLst/>
          </a:prstGeom>
        </p:spPr>
      </p:pic>
    </p:spTree>
    <p:extLst>
      <p:ext uri="{BB962C8B-B14F-4D97-AF65-F5344CB8AC3E}">
        <p14:creationId xmlns:p14="http://schemas.microsoft.com/office/powerpoint/2010/main" val="2359409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251E400F-A7F1-4EA8-93DC-39E6F5A643D7}" type="slidenum">
              <a:rPr lang="en-US" smtClean="0"/>
              <a:pPr/>
              <a:t>45</a:t>
            </a:fld>
            <a:endParaRPr lang="en-US" dirty="0"/>
          </a:p>
        </p:txBody>
      </p:sp>
      <p:sp>
        <p:nvSpPr>
          <p:cNvPr id="4" name="Rectangle 3"/>
          <p:cNvSpPr/>
          <p:nvPr/>
        </p:nvSpPr>
        <p:spPr>
          <a:xfrm>
            <a:off x="0" y="0"/>
            <a:ext cx="12192000" cy="6858000"/>
          </a:xfrm>
          <a:prstGeom prst="rect">
            <a:avLst/>
          </a:prstGeom>
          <a:solidFill>
            <a:srgbClr val="9ADBF8">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223" y="0"/>
            <a:ext cx="10201553" cy="6858000"/>
          </a:xfrm>
          <a:prstGeom prst="rect">
            <a:avLst/>
          </a:prstGeom>
        </p:spPr>
      </p:pic>
    </p:spTree>
    <p:extLst>
      <p:ext uri="{BB962C8B-B14F-4D97-AF65-F5344CB8AC3E}">
        <p14:creationId xmlns:p14="http://schemas.microsoft.com/office/powerpoint/2010/main" val="416612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251E400F-A7F1-4EA8-93DC-39E6F5A643D7}" type="slidenum">
              <a:rPr lang="en-US" smtClean="0"/>
              <a:pPr/>
              <a:t>46</a:t>
            </a:fld>
            <a:endParaRPr lang="en-US" dirty="0"/>
          </a:p>
        </p:txBody>
      </p:sp>
      <p:sp>
        <p:nvSpPr>
          <p:cNvPr id="4" name="Rectangle 3"/>
          <p:cNvSpPr/>
          <p:nvPr/>
        </p:nvSpPr>
        <p:spPr>
          <a:xfrm>
            <a:off x="0" y="0"/>
            <a:ext cx="12192000" cy="6858000"/>
          </a:xfrm>
          <a:prstGeom prst="rect">
            <a:avLst/>
          </a:prstGeom>
          <a:solidFill>
            <a:srgbClr val="9ADBF8">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666" y="0"/>
            <a:ext cx="10402668" cy="6858000"/>
          </a:xfrm>
          <a:prstGeom prst="rect">
            <a:avLst/>
          </a:prstGeom>
        </p:spPr>
      </p:pic>
    </p:spTree>
    <p:extLst>
      <p:ext uri="{BB962C8B-B14F-4D97-AF65-F5344CB8AC3E}">
        <p14:creationId xmlns:p14="http://schemas.microsoft.com/office/powerpoint/2010/main" val="1615280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utica1.JPG"/>
          <p:cNvPicPr>
            <a:picLocks noChangeAspect="1"/>
          </p:cNvPicPr>
          <p:nvPr/>
        </p:nvPicPr>
        <p:blipFill rotWithShape="1">
          <a:blip r:embed="rId2">
            <a:extLst>
              <a:ext uri="{28A0092B-C50C-407E-A947-70E740481C1C}">
                <a14:useLocalDpi xmlns:a14="http://schemas.microsoft.com/office/drawing/2010/main" val="0"/>
              </a:ext>
            </a:extLst>
          </a:blip>
          <a:srcRect l="42315" t="32222" r="33835" b="45556"/>
          <a:stretch/>
        </p:blipFill>
        <p:spPr bwMode="auto">
          <a:xfrm>
            <a:off x="9067800" y="533400"/>
            <a:ext cx="307086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9688" t="30349" r="27344" b="19456"/>
          <a:stretch/>
        </p:blipFill>
        <p:spPr>
          <a:xfrm>
            <a:off x="228600" y="3024673"/>
            <a:ext cx="4191000" cy="32766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2500" t="32967" r="22500" b="18680"/>
          <a:stretch/>
        </p:blipFill>
        <p:spPr>
          <a:xfrm>
            <a:off x="7742043" y="3215173"/>
            <a:ext cx="4114800" cy="33528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3333" t="41111" r="10833" b="16667"/>
          <a:stretch/>
        </p:blipFill>
        <p:spPr>
          <a:xfrm>
            <a:off x="6197016" y="16912"/>
            <a:ext cx="2362200" cy="289560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0000" t="27778" r="50000" b="30000"/>
          <a:stretch/>
        </p:blipFill>
        <p:spPr>
          <a:xfrm>
            <a:off x="4634916" y="3215173"/>
            <a:ext cx="2743200" cy="289560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9377" t="47364" r="25000" b="19531"/>
          <a:stretch/>
        </p:blipFill>
        <p:spPr>
          <a:xfrm>
            <a:off x="151524" y="457200"/>
            <a:ext cx="5854992" cy="2152650"/>
          </a:xfrm>
          <a:prstGeom prst="rect">
            <a:avLst/>
          </a:prstGeom>
        </p:spPr>
      </p:pic>
      <p:sp>
        <p:nvSpPr>
          <p:cNvPr id="7" name="TextBox 6"/>
          <p:cNvSpPr txBox="1"/>
          <p:nvPr/>
        </p:nvSpPr>
        <p:spPr>
          <a:xfrm>
            <a:off x="1752600" y="2628655"/>
            <a:ext cx="3352800" cy="341632"/>
          </a:xfrm>
          <a:prstGeom prst="rect">
            <a:avLst/>
          </a:prstGeom>
          <a:noFill/>
        </p:spPr>
        <p:txBody>
          <a:bodyPr wrap="square" rtlCol="0">
            <a:spAutoFit/>
          </a:bodyPr>
          <a:lstStyle/>
          <a:p>
            <a:pPr>
              <a:lnSpc>
                <a:spcPct val="90000"/>
              </a:lnSpc>
            </a:pPr>
            <a:r>
              <a:rPr lang="en-US" dirty="0">
                <a:solidFill>
                  <a:srgbClr val="FF0000"/>
                </a:solidFill>
              </a:rPr>
              <a:t>Waste Water Treatment</a:t>
            </a:r>
          </a:p>
        </p:txBody>
      </p:sp>
      <p:sp>
        <p:nvSpPr>
          <p:cNvPr id="8" name="TextBox 7"/>
          <p:cNvSpPr txBox="1"/>
          <p:nvPr/>
        </p:nvSpPr>
        <p:spPr>
          <a:xfrm>
            <a:off x="457200" y="6301273"/>
            <a:ext cx="3657600" cy="341632"/>
          </a:xfrm>
          <a:prstGeom prst="rect">
            <a:avLst/>
          </a:prstGeom>
          <a:noFill/>
        </p:spPr>
        <p:txBody>
          <a:bodyPr wrap="square" rtlCol="0">
            <a:spAutoFit/>
          </a:bodyPr>
          <a:lstStyle/>
          <a:p>
            <a:pPr algn="ctr">
              <a:lnSpc>
                <a:spcPct val="90000"/>
              </a:lnSpc>
            </a:pPr>
            <a:r>
              <a:rPr lang="en-US" dirty="0">
                <a:solidFill>
                  <a:srgbClr val="FF0000"/>
                </a:solidFill>
              </a:rPr>
              <a:t>Hospital</a:t>
            </a:r>
          </a:p>
        </p:txBody>
      </p:sp>
      <p:sp>
        <p:nvSpPr>
          <p:cNvPr id="9" name="TextBox 8"/>
          <p:cNvSpPr txBox="1"/>
          <p:nvPr/>
        </p:nvSpPr>
        <p:spPr>
          <a:xfrm>
            <a:off x="4634916" y="6248400"/>
            <a:ext cx="2743200" cy="341632"/>
          </a:xfrm>
          <a:prstGeom prst="rect">
            <a:avLst/>
          </a:prstGeom>
          <a:noFill/>
        </p:spPr>
        <p:txBody>
          <a:bodyPr wrap="square" rtlCol="0">
            <a:spAutoFit/>
          </a:bodyPr>
          <a:lstStyle/>
          <a:p>
            <a:pPr algn="ctr">
              <a:lnSpc>
                <a:spcPct val="90000"/>
              </a:lnSpc>
            </a:pPr>
            <a:r>
              <a:rPr lang="en-US" dirty="0">
                <a:solidFill>
                  <a:srgbClr val="FF0000"/>
                </a:solidFill>
              </a:rPr>
              <a:t>Township High School</a:t>
            </a:r>
          </a:p>
        </p:txBody>
      </p:sp>
      <p:sp>
        <p:nvSpPr>
          <p:cNvPr id="10" name="TextBox 9"/>
          <p:cNvSpPr txBox="1"/>
          <p:nvPr/>
        </p:nvSpPr>
        <p:spPr>
          <a:xfrm>
            <a:off x="7924800" y="6567973"/>
            <a:ext cx="3733800" cy="341632"/>
          </a:xfrm>
          <a:prstGeom prst="rect">
            <a:avLst/>
          </a:prstGeom>
          <a:noFill/>
        </p:spPr>
        <p:txBody>
          <a:bodyPr wrap="square" rtlCol="0">
            <a:spAutoFit/>
          </a:bodyPr>
          <a:lstStyle/>
          <a:p>
            <a:pPr algn="ctr">
              <a:lnSpc>
                <a:spcPct val="90000"/>
              </a:lnSpc>
            </a:pPr>
            <a:r>
              <a:rPr lang="en-US" dirty="0">
                <a:solidFill>
                  <a:srgbClr val="FF0000"/>
                </a:solidFill>
              </a:rPr>
              <a:t>County Nursing Home</a:t>
            </a:r>
          </a:p>
        </p:txBody>
      </p:sp>
      <p:sp>
        <p:nvSpPr>
          <p:cNvPr id="11" name="TextBox 10"/>
          <p:cNvSpPr txBox="1"/>
          <p:nvPr/>
        </p:nvSpPr>
        <p:spPr>
          <a:xfrm>
            <a:off x="9144000" y="2780666"/>
            <a:ext cx="2994660" cy="343534"/>
          </a:xfrm>
          <a:prstGeom prst="rect">
            <a:avLst/>
          </a:prstGeom>
          <a:noFill/>
        </p:spPr>
        <p:txBody>
          <a:bodyPr wrap="square" rtlCol="0">
            <a:spAutoFit/>
          </a:bodyPr>
          <a:lstStyle/>
          <a:p>
            <a:pPr algn="ctr">
              <a:lnSpc>
                <a:spcPct val="90000"/>
              </a:lnSpc>
            </a:pPr>
            <a:r>
              <a:rPr lang="en-US" dirty="0">
                <a:solidFill>
                  <a:srgbClr val="FF0000"/>
                </a:solidFill>
              </a:rPr>
              <a:t>Police Station/Village Hall</a:t>
            </a:r>
          </a:p>
        </p:txBody>
      </p:sp>
      <p:sp>
        <p:nvSpPr>
          <p:cNvPr id="12" name="TextBox 11"/>
          <p:cNvSpPr txBox="1"/>
          <p:nvPr/>
        </p:nvSpPr>
        <p:spPr>
          <a:xfrm>
            <a:off x="6248400" y="2912512"/>
            <a:ext cx="2310816" cy="341632"/>
          </a:xfrm>
          <a:prstGeom prst="rect">
            <a:avLst/>
          </a:prstGeom>
          <a:noFill/>
        </p:spPr>
        <p:txBody>
          <a:bodyPr wrap="square" rtlCol="0">
            <a:spAutoFit/>
          </a:bodyPr>
          <a:lstStyle/>
          <a:p>
            <a:pPr algn="ctr">
              <a:lnSpc>
                <a:spcPct val="90000"/>
              </a:lnSpc>
            </a:pPr>
            <a:r>
              <a:rPr lang="en-US" dirty="0">
                <a:solidFill>
                  <a:srgbClr val="FF0000"/>
                </a:solidFill>
              </a:rPr>
              <a:t>School</a:t>
            </a:r>
          </a:p>
        </p:txBody>
      </p:sp>
    </p:spTree>
    <p:extLst>
      <p:ext uri="{BB962C8B-B14F-4D97-AF65-F5344CB8AC3E}">
        <p14:creationId xmlns:p14="http://schemas.microsoft.com/office/powerpoint/2010/main" val="351431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0"/>
            <a:ext cx="4495800" cy="33718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3352800"/>
            <a:ext cx="4495800" cy="3371850"/>
          </a:xfrm>
          <a:prstGeom prst="rect">
            <a:avLst/>
          </a:prstGeom>
        </p:spPr>
      </p:pic>
      <p:sp>
        <p:nvSpPr>
          <p:cNvPr id="5" name="TextBox 4"/>
          <p:cNvSpPr txBox="1"/>
          <p:nvPr/>
        </p:nvSpPr>
        <p:spPr>
          <a:xfrm>
            <a:off x="1588" y="1"/>
            <a:ext cx="7161212" cy="6340197"/>
          </a:xfrm>
          <a:prstGeom prst="rect">
            <a:avLst/>
          </a:prstGeom>
          <a:noFill/>
        </p:spPr>
        <p:txBody>
          <a:bodyPr wrap="square" rtlCol="0">
            <a:spAutoFit/>
          </a:bodyPr>
          <a:lstStyle/>
          <a:p>
            <a:r>
              <a:rPr lang="en-US" sz="1400" dirty="0"/>
              <a:t>Dear Mayor:</a:t>
            </a:r>
          </a:p>
          <a:p>
            <a:r>
              <a:rPr lang="en-US" sz="1400" dirty="0"/>
              <a:t>As you well know, your community has recently been affected by flood related damages.  The flooding this past spring was disastrous for many communities in the Illinois River watershed, including many in my District.  Since that Federal Disaster of April 2013, I have worked with my constituents to identify the challenges that face our flood prone communities.  While many of your flood community issues may be complex and seem difficult to resolve, there are technical resources and programs available to help successfully solve and mitigate flood related problems.  I have found that the Federal Government, FEMA, Homeland Security, the Insurance Service Office, Illinois Emergency Management Agency and Illinois Department of Natural Resources each have resources to help us deal with the post flood challenges at hand, and to help us prevent flood damages in the future.</a:t>
            </a:r>
          </a:p>
          <a:p>
            <a:r>
              <a:rPr lang="en-US" sz="1400" dirty="0"/>
              <a:t> </a:t>
            </a:r>
          </a:p>
          <a:p>
            <a:r>
              <a:rPr lang="en-US" sz="1400" dirty="0"/>
              <a:t>In an effort to share information, promote sound floodplain management practices, and save the taxpayer dollars I would like to form a coalition of Illinois River watershed communities.  We can learn from one another.  Joining together with other communities in similar situations has a synergistic benefit.  Some communities in Illinois have had tremendous success in mitigating flood losses and we can collectively learn from their experiences.  Ottawa, Illinois, in the late 1990’s was one of the worst repetitive loss communities in the State.  Today that community has eliminated much of their flood risk and is ranked at the top of the Community Rating System which allows their citizens the benefit of a 25% discount on flood insurance premiums.  </a:t>
            </a:r>
          </a:p>
          <a:p>
            <a:r>
              <a:rPr lang="en-US" sz="1400" dirty="0"/>
              <a:t> </a:t>
            </a:r>
          </a:p>
          <a:p>
            <a:r>
              <a:rPr lang="en-US" sz="1400" dirty="0"/>
              <a:t>The Illinois Department of Natural Resources, Office of Water Resources, The U.S. Army Corps of Engineers, the Illinois Association of Floodplain and </a:t>
            </a:r>
            <a:r>
              <a:rPr lang="en-US" sz="1400" dirty="0" err="1"/>
              <a:t>Stormwater</a:t>
            </a:r>
            <a:r>
              <a:rPr lang="en-US" sz="1400" dirty="0"/>
              <a:t> Managers and the City of Ottawa have all agreed to assist my office in the formation of a coalition of flood prone communities in my district.  To that end I am asking your participation in this endeavor.  I am proposing that we have an initial formational meeting on February 12, 2014.  The City of Ottawa has offered the use of their Council Chambers. </a:t>
            </a:r>
          </a:p>
        </p:txBody>
      </p:sp>
    </p:spTree>
    <p:extLst>
      <p:ext uri="{BB962C8B-B14F-4D97-AF65-F5344CB8AC3E}">
        <p14:creationId xmlns:p14="http://schemas.microsoft.com/office/powerpoint/2010/main" val="212862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enatorrezin.com/portals/5/Gmail%20Hea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675" y="5403056"/>
            <a:ext cx="6499739" cy="14835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05401" y="3558343"/>
            <a:ext cx="6092825" cy="1477328"/>
          </a:xfrm>
          <a:prstGeom prst="rect">
            <a:avLst/>
          </a:prstGeom>
        </p:spPr>
        <p:txBody>
          <a:bodyPr>
            <a:spAutoFit/>
          </a:bodyPr>
          <a:lstStyle/>
          <a:p>
            <a:pPr fontAlgn="base"/>
            <a:r>
              <a:rPr lang="en-US" dirty="0">
                <a:solidFill>
                  <a:srgbClr val="222222"/>
                </a:solidFill>
                <a:latin typeface="Helvetica Neue"/>
              </a:rPr>
              <a:t>Local Office:</a:t>
            </a:r>
          </a:p>
          <a:p>
            <a:pPr fontAlgn="base"/>
            <a:r>
              <a:rPr lang="en-US" dirty="0">
                <a:solidFill>
                  <a:srgbClr val="222222"/>
                </a:solidFill>
                <a:latin typeface="Arial" panose="020B0604020202020204" pitchFamily="34" charset="0"/>
              </a:rPr>
              <a:t>103 Fifth Street</a:t>
            </a:r>
            <a:br>
              <a:rPr lang="en-US" dirty="0">
                <a:solidFill>
                  <a:srgbClr val="222222"/>
                </a:solidFill>
                <a:latin typeface="Arial" panose="020B0604020202020204" pitchFamily="34" charset="0"/>
              </a:rPr>
            </a:br>
            <a:r>
              <a:rPr lang="en-US" dirty="0">
                <a:solidFill>
                  <a:srgbClr val="222222"/>
                </a:solidFill>
                <a:latin typeface="Arial" panose="020B0604020202020204" pitchFamily="34" charset="0"/>
              </a:rPr>
              <a:t>Peru, IL 61354</a:t>
            </a:r>
            <a:br>
              <a:rPr lang="en-US" dirty="0">
                <a:solidFill>
                  <a:srgbClr val="222222"/>
                </a:solidFill>
                <a:latin typeface="Arial" panose="020B0604020202020204" pitchFamily="34" charset="0"/>
              </a:rPr>
            </a:br>
            <a:r>
              <a:rPr lang="en-US" b="1" dirty="0">
                <a:solidFill>
                  <a:srgbClr val="222222"/>
                </a:solidFill>
                <a:latin typeface="inherit"/>
              </a:rPr>
              <a:t>Phone:</a:t>
            </a:r>
            <a:r>
              <a:rPr lang="en-US" dirty="0">
                <a:solidFill>
                  <a:srgbClr val="222222"/>
                </a:solidFill>
                <a:latin typeface="Arial" panose="020B0604020202020204" pitchFamily="34" charset="0"/>
              </a:rPr>
              <a:t> 815-220-8720</a:t>
            </a:r>
            <a:br>
              <a:rPr lang="en-US" dirty="0">
                <a:solidFill>
                  <a:srgbClr val="222222"/>
                </a:solidFill>
                <a:latin typeface="Arial" panose="020B0604020202020204" pitchFamily="34" charset="0"/>
              </a:rPr>
            </a:br>
            <a:r>
              <a:rPr lang="en-US" b="1" dirty="0">
                <a:solidFill>
                  <a:srgbClr val="222222"/>
                </a:solidFill>
                <a:latin typeface="inherit"/>
              </a:rPr>
              <a:t>Fax: </a:t>
            </a:r>
            <a:r>
              <a:rPr lang="en-US" dirty="0">
                <a:solidFill>
                  <a:srgbClr val="222222"/>
                </a:solidFill>
                <a:latin typeface="Arial" panose="020B0604020202020204" pitchFamily="34" charset="0"/>
              </a:rPr>
              <a:t>815-220-8721</a:t>
            </a:r>
          </a:p>
        </p:txBody>
      </p:sp>
      <p:graphicFrame>
        <p:nvGraphicFramePr>
          <p:cNvPr id="4" name="Object 4"/>
          <p:cNvGraphicFramePr>
            <a:graphicFrameLocks noChangeAspect="1"/>
          </p:cNvGraphicFramePr>
          <p:nvPr>
            <p:extLst/>
          </p:nvPr>
        </p:nvGraphicFramePr>
        <p:xfrm>
          <a:off x="32085" y="5403056"/>
          <a:ext cx="5718175" cy="1643063"/>
        </p:xfrm>
        <a:graphic>
          <a:graphicData uri="http://schemas.openxmlformats.org/presentationml/2006/ole">
            <mc:AlternateContent xmlns:mc="http://schemas.openxmlformats.org/markup-compatibility/2006">
              <mc:Choice xmlns:v="urn:schemas-microsoft-com:vml" Requires="v">
                <p:oleObj spid="_x0000_s1030" name="Document" r:id="rId4" imgW="5717945" imgH="1491217" progId="Word.Document.8">
                  <p:embed/>
                </p:oleObj>
              </mc:Choice>
              <mc:Fallback>
                <p:oleObj name="Document" r:id="rId4" imgW="5717945" imgH="1491217"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5" y="5403056"/>
                        <a:ext cx="5718175"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Michael\Desktop\1008 Guion pics\photo1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9551" y="9763"/>
            <a:ext cx="4360862" cy="325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370388" y="152399"/>
            <a:ext cx="838200" cy="341632"/>
          </a:xfrm>
          <a:prstGeom prst="rect">
            <a:avLst/>
          </a:prstGeom>
          <a:noFill/>
        </p:spPr>
        <p:txBody>
          <a:bodyPr wrap="square" rtlCol="0">
            <a:spAutoFit/>
          </a:bodyPr>
          <a:lstStyle/>
          <a:p>
            <a:pPr>
              <a:lnSpc>
                <a:spcPct val="90000"/>
              </a:lnSpc>
            </a:pPr>
            <a:r>
              <a:rPr lang="en-US" dirty="0">
                <a:solidFill>
                  <a:srgbClr val="FF0000"/>
                </a:solidFill>
                <a:latin typeface="Arial Rounded MT Bold" panose="020F0704030504030204" pitchFamily="34" charset="0"/>
              </a:rPr>
              <a:t>THIS</a:t>
            </a:r>
          </a:p>
        </p:txBody>
      </p:sp>
      <p:sp>
        <p:nvSpPr>
          <p:cNvPr id="7" name="TextBox 6"/>
          <p:cNvSpPr txBox="1"/>
          <p:nvPr/>
        </p:nvSpPr>
        <p:spPr>
          <a:xfrm>
            <a:off x="7086600" y="27751"/>
            <a:ext cx="1230312" cy="590931"/>
          </a:xfrm>
          <a:prstGeom prst="rect">
            <a:avLst/>
          </a:prstGeom>
          <a:noFill/>
        </p:spPr>
        <p:txBody>
          <a:bodyPr wrap="square" rtlCol="0">
            <a:spAutoFit/>
          </a:bodyPr>
          <a:lstStyle/>
          <a:p>
            <a:pPr>
              <a:lnSpc>
                <a:spcPct val="90000"/>
              </a:lnSpc>
            </a:pPr>
            <a:r>
              <a:rPr lang="en-US" dirty="0">
                <a:solidFill>
                  <a:srgbClr val="FF0000"/>
                </a:solidFill>
                <a:latin typeface="Arial Rounded MT Bold" panose="020F0704030504030204" pitchFamily="34" charset="0"/>
              </a:rPr>
              <a:t>NOT THIS</a:t>
            </a:r>
          </a:p>
        </p:txBody>
      </p:sp>
      <p:sp>
        <p:nvSpPr>
          <p:cNvPr id="8" name="TextBox 7"/>
          <p:cNvSpPr txBox="1"/>
          <p:nvPr/>
        </p:nvSpPr>
        <p:spPr>
          <a:xfrm>
            <a:off x="4458891" y="823551"/>
            <a:ext cx="3282156" cy="2529923"/>
          </a:xfrm>
          <a:prstGeom prst="rect">
            <a:avLst/>
          </a:prstGeom>
          <a:noFill/>
        </p:spPr>
        <p:txBody>
          <a:bodyPr wrap="square" rtlCol="0">
            <a:spAutoFit/>
          </a:bodyPr>
          <a:lstStyle/>
          <a:p>
            <a:pPr algn="ctr">
              <a:lnSpc>
                <a:spcPct val="90000"/>
              </a:lnSpc>
            </a:pPr>
            <a:r>
              <a:rPr lang="en-US" sz="2800" dirty="0" smtClean="0">
                <a:solidFill>
                  <a:srgbClr val="FF0000"/>
                </a:solidFill>
                <a:latin typeface="Arial Rounded MT Bold" panose="020F0704030504030204" pitchFamily="34" charset="0"/>
              </a:rPr>
              <a:t>County, State and Federal Regulations only work when enforced at the local level</a:t>
            </a:r>
            <a:r>
              <a:rPr lang="en-US" sz="3600" dirty="0" smtClean="0">
                <a:solidFill>
                  <a:srgbClr val="FF0000"/>
                </a:solidFill>
                <a:latin typeface="Arial Rounded MT Bold" panose="020F0704030504030204" pitchFamily="34" charset="0"/>
              </a:rPr>
              <a:t>!</a:t>
            </a:r>
            <a:endParaRPr lang="en-US" sz="36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294139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19100"/>
            <a:ext cx="10439400" cy="2533650"/>
          </a:xfrm>
        </p:spPr>
        <p:txBody>
          <a:bodyPr>
            <a:normAutofit fontScale="90000"/>
          </a:bodyPr>
          <a:lstStyle/>
          <a:p>
            <a:r>
              <a:rPr lang="en-US" sz="3600" b="1" dirty="0"/>
              <a:t>Creating an Action Plan </a:t>
            </a:r>
            <a:r>
              <a:rPr lang="en-US" sz="3600" b="1" dirty="0" smtClean="0"/>
              <a:t>for </a:t>
            </a:r>
            <a:r>
              <a:rPr lang="en-US" sz="3600" b="1" dirty="0"/>
              <a:t>the </a:t>
            </a:r>
            <a:br>
              <a:rPr lang="en-US" sz="3600" b="1" dirty="0"/>
            </a:br>
            <a:r>
              <a:rPr lang="en-US" sz="3600" b="1" dirty="0"/>
              <a:t>Illinois Valley Flood Resiliency Alliance </a:t>
            </a:r>
            <a:r>
              <a:rPr lang="en-US" sz="2800" b="1" dirty="0"/>
              <a:t/>
            </a:r>
            <a:br>
              <a:rPr lang="en-US" sz="2800" b="1" dirty="0"/>
            </a:br>
            <a:r>
              <a:rPr lang="en-US" sz="2800" dirty="0" smtClean="0"/>
              <a:t>a Template </a:t>
            </a:r>
            <a:r>
              <a:rPr lang="en-US" sz="2800" dirty="0"/>
              <a:t>for Forming Regional Flood Coalitions</a:t>
            </a:r>
            <a:r>
              <a:rPr lang="en-US" sz="2400" dirty="0"/>
              <a:t/>
            </a:r>
            <a:br>
              <a:rPr lang="en-US" sz="2400" dirty="0"/>
            </a:br>
            <a:r>
              <a:rPr lang="en-US" sz="2400" dirty="0"/>
              <a:t/>
            </a:r>
            <a:br>
              <a:rPr lang="en-US" sz="2400" dirty="0"/>
            </a:br>
            <a:r>
              <a:rPr lang="en-US" sz="2400" dirty="0"/>
              <a:t/>
            </a:r>
            <a:br>
              <a:rPr lang="en-US" sz="2400" dirty="0"/>
            </a:br>
            <a:r>
              <a:rPr lang="en-US" sz="2400" dirty="0"/>
              <a:t>Interagency Flood Risk Management Project</a:t>
            </a:r>
            <a:r>
              <a:rPr lang="en-US" sz="3200" b="1" dirty="0"/>
              <a:t>  </a:t>
            </a:r>
            <a:r>
              <a:rPr lang="en-US" sz="2400" dirty="0"/>
              <a:t/>
            </a:r>
            <a:br>
              <a:rPr lang="en-US" sz="2400" dirty="0"/>
            </a:br>
            <a:r>
              <a:rPr lang="en-US" sz="2400" dirty="0"/>
              <a:t/>
            </a:r>
            <a:br>
              <a:rPr lang="en-US" sz="2400" dirty="0"/>
            </a:br>
            <a:r>
              <a:rPr lang="en-US" sz="1800" dirty="0"/>
              <a:t>Illinois Silver Jackets Team</a:t>
            </a:r>
            <a:br>
              <a:rPr lang="en-US" sz="1800" dirty="0"/>
            </a:br>
            <a:r>
              <a:rPr lang="en-US" sz="1800" dirty="0"/>
              <a:t>Illinois Valley Flood Resiliency Coalition</a:t>
            </a:r>
            <a:br>
              <a:rPr lang="en-US" sz="1800" dirty="0"/>
            </a:br>
            <a:r>
              <a:rPr lang="en-US" sz="1800" dirty="0"/>
              <a:t>Illinois State Incident Response Center</a:t>
            </a:r>
            <a:br>
              <a:rPr lang="en-US" sz="1800" dirty="0"/>
            </a:br>
            <a:r>
              <a:rPr lang="en-US" sz="1800" dirty="0"/>
              <a:t>Ottawa, LaSalle County, Illinois</a:t>
            </a:r>
            <a:r>
              <a:rPr lang="en-US" sz="1200" dirty="0"/>
              <a:t/>
            </a:r>
            <a:br>
              <a:rPr lang="en-US" sz="1200" dirty="0"/>
            </a:br>
            <a:endParaRPr lang="en-US" sz="1200" dirty="0"/>
          </a:p>
        </p:txBody>
      </p:sp>
      <p:sp>
        <p:nvSpPr>
          <p:cNvPr id="5" name="Rectangle 4"/>
          <p:cNvSpPr/>
          <p:nvPr/>
        </p:nvSpPr>
        <p:spPr>
          <a:xfrm>
            <a:off x="339013" y="4485528"/>
            <a:ext cx="11852987" cy="830997"/>
          </a:xfrm>
          <a:prstGeom prst="rect">
            <a:avLst/>
          </a:prstGeom>
        </p:spPr>
        <p:txBody>
          <a:bodyPr wrap="square">
            <a:spAutoFit/>
          </a:bodyPr>
          <a:lstStyle/>
          <a:p>
            <a:r>
              <a:rPr lang="en-US" sz="1200" dirty="0"/>
              <a:t>Slides adapted from:</a:t>
            </a:r>
          </a:p>
          <a:p>
            <a:r>
              <a:rPr lang="en-US" sz="1200" dirty="0"/>
              <a:t>Paul Osman and Mike Sutfin, Illinois Valley Flood Resiliency Alliance article</a:t>
            </a:r>
          </a:p>
          <a:p>
            <a:r>
              <a:rPr lang="en-US" sz="1200" dirty="0"/>
              <a:t>Molly O’Toole &amp; Associates, LTD., Proposal for Consulting Services to Develop the Illinois Valley Flood Resiliency Alliance, Illinois, October 12, 2015.</a:t>
            </a:r>
          </a:p>
          <a:p>
            <a:r>
              <a:rPr lang="en-US" sz="1200" dirty="0"/>
              <a:t>Interagency Flood Risk Management Project FY17 Proposal:  Flood Zone Alliance</a:t>
            </a:r>
          </a:p>
        </p:txBody>
      </p:sp>
    </p:spTree>
    <p:extLst>
      <p:ext uri="{BB962C8B-B14F-4D97-AF65-F5344CB8AC3E}">
        <p14:creationId xmlns:p14="http://schemas.microsoft.com/office/powerpoint/2010/main" val="4239182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Presentation Outline</a:t>
            </a:r>
            <a:endParaRPr lang="en-US" b="1" dirty="0">
              <a:solidFill>
                <a:schemeClr val="tx1"/>
              </a:solidFill>
            </a:endParaRPr>
          </a:p>
        </p:txBody>
      </p:sp>
      <p:sp>
        <p:nvSpPr>
          <p:cNvPr id="3" name="Content Placeholder 2"/>
          <p:cNvSpPr>
            <a:spLocks noGrp="1"/>
          </p:cNvSpPr>
          <p:nvPr>
            <p:ph idx="1"/>
          </p:nvPr>
        </p:nvSpPr>
        <p:spPr>
          <a:xfrm>
            <a:off x="406400" y="1447574"/>
            <a:ext cx="11176000" cy="4718049"/>
          </a:xfrm>
        </p:spPr>
        <p:txBody>
          <a:bodyPr/>
          <a:lstStyle/>
          <a:p>
            <a:pPr marL="457200" indent="-457200">
              <a:buFont typeface="+mj-lt"/>
              <a:buAutoNum type="arabicPeriod"/>
            </a:pPr>
            <a:r>
              <a:rPr lang="en-US" dirty="0" smtClean="0"/>
              <a:t>Overview of Illinois Valley Flood Resiliency Alliance</a:t>
            </a:r>
          </a:p>
          <a:p>
            <a:pPr marL="457200" indent="-457200">
              <a:buFont typeface="+mj-lt"/>
              <a:buAutoNum type="arabicPeriod"/>
            </a:pPr>
            <a:endParaRPr lang="en-US" dirty="0" smtClean="0"/>
          </a:p>
          <a:p>
            <a:pPr marL="457200" indent="-457200">
              <a:buFont typeface="+mj-lt"/>
              <a:buAutoNum type="arabicPeriod"/>
            </a:pPr>
            <a:r>
              <a:rPr lang="en-US" dirty="0" smtClean="0"/>
              <a:t>Formation of the IVFRA:  a template for forming new regional coalitions</a:t>
            </a:r>
          </a:p>
          <a:p>
            <a:pPr marL="457200" indent="-457200">
              <a:buFont typeface="+mj-lt"/>
              <a:buAutoNum type="arabicPeriod"/>
            </a:pPr>
            <a:endParaRPr lang="en-US" dirty="0" smtClean="0"/>
          </a:p>
          <a:p>
            <a:pPr marL="457200" indent="-457200">
              <a:buFont typeface="+mj-lt"/>
              <a:buAutoNum type="arabicPeriod"/>
            </a:pPr>
            <a:r>
              <a:rPr lang="en-US" dirty="0" smtClean="0"/>
              <a:t>Results of IVFRA:  measurable benefits for member communities and the surrounding area</a:t>
            </a:r>
          </a:p>
          <a:p>
            <a:pPr marL="457200" indent="-457200">
              <a:buFont typeface="+mj-lt"/>
              <a:buAutoNum type="arabicPeriod"/>
            </a:pPr>
            <a:endParaRPr lang="en-US" dirty="0"/>
          </a:p>
        </p:txBody>
      </p:sp>
      <p:pic>
        <p:nvPicPr>
          <p:cNvPr id="5" name="Picture 4"/>
          <p:cNvPicPr>
            <a:picLocks noChangeAspect="1"/>
          </p:cNvPicPr>
          <p:nvPr/>
        </p:nvPicPr>
        <p:blipFill>
          <a:blip r:embed="rId2"/>
          <a:stretch>
            <a:fillRect/>
          </a:stretch>
        </p:blipFill>
        <p:spPr>
          <a:xfrm>
            <a:off x="658357" y="4146097"/>
            <a:ext cx="11044238" cy="1114425"/>
          </a:xfrm>
          <a:prstGeom prst="rect">
            <a:avLst/>
          </a:prstGeom>
        </p:spPr>
      </p:pic>
    </p:spTree>
    <p:extLst>
      <p:ext uri="{BB962C8B-B14F-4D97-AF65-F5344CB8AC3E}">
        <p14:creationId xmlns:p14="http://schemas.microsoft.com/office/powerpoint/2010/main" val="36541327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2.3"/>
</p:tagLst>
</file>

<file path=ppt/tags/tag2.xml><?xml version="1.0" encoding="utf-8"?>
<p:tagLst xmlns:a="http://schemas.openxmlformats.org/drawingml/2006/main" xmlns:r="http://schemas.openxmlformats.org/officeDocument/2006/relationships" xmlns:p="http://schemas.openxmlformats.org/presentationml/2006/main">
  <p:tag name="TIMING" val="|3.8|2.3"/>
</p:tagLst>
</file>

<file path=ppt/tags/tag3.xml><?xml version="1.0" encoding="utf-8"?>
<p:tagLst xmlns:a="http://schemas.openxmlformats.org/drawingml/2006/main" xmlns:r="http://schemas.openxmlformats.org/officeDocument/2006/relationships" xmlns:p="http://schemas.openxmlformats.org/presentationml/2006/main">
  <p:tag name="TIMING" val="|2.5|12.1|12.1|39.7|22.7"/>
</p:tagLst>
</file>

<file path=ppt/tags/tag4.xml><?xml version="1.0" encoding="utf-8"?>
<p:tagLst xmlns:a="http://schemas.openxmlformats.org/drawingml/2006/main" xmlns:r="http://schemas.openxmlformats.org/officeDocument/2006/relationships" xmlns:p="http://schemas.openxmlformats.org/presentationml/2006/main">
  <p:tag name="TIMING" val="|3.8|2.3"/>
</p:tagLst>
</file>

<file path=ppt/theme/theme1.xml><?xml version="1.0" encoding="utf-8"?>
<a:theme xmlns:a="http://schemas.openxmlformats.org/drawingml/2006/main" name="Theme1">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B903EAA-F67B-4C2D-83CC-73EC262F8E70}" vid="{D57DF948-B1BC-4813-95D9-241B790CC537}"/>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3.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2620</TotalTime>
  <Words>1640</Words>
  <Application>Microsoft Office PowerPoint</Application>
  <PresentationFormat>Widescreen</PresentationFormat>
  <Paragraphs>364</Paragraphs>
  <Slides>46</Slides>
  <Notes>0</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46</vt:i4>
      </vt:variant>
    </vt:vector>
  </HeadingPairs>
  <TitlesOfParts>
    <vt:vector size="62" baseType="lpstr">
      <vt:lpstr>ＭＳ Ｐゴシック</vt:lpstr>
      <vt:lpstr>Arial</vt:lpstr>
      <vt:lpstr>Arial Rounded MT Bold</vt:lpstr>
      <vt:lpstr>Baskerville Old Face</vt:lpstr>
      <vt:lpstr>Calibri</vt:lpstr>
      <vt:lpstr>Euphemia</vt:lpstr>
      <vt:lpstr>Footlight MT Light</vt:lpstr>
      <vt:lpstr>Helvetica Neue</vt:lpstr>
      <vt:lpstr>Impact</vt:lpstr>
      <vt:lpstr>inherit</vt:lpstr>
      <vt:lpstr>Verdana</vt:lpstr>
      <vt:lpstr>Wingdings</vt:lpstr>
      <vt:lpstr>Theme1</vt:lpstr>
      <vt:lpstr>Content Templates</vt:lpstr>
      <vt:lpstr>Serenity 16x9</vt:lpstr>
      <vt:lpstr>Document</vt:lpstr>
      <vt:lpstr>Illinois Valley Flood Resiliency Alliance</vt:lpstr>
      <vt:lpstr>PowerPoint Presentation</vt:lpstr>
      <vt:lpstr>PowerPoint Presentation</vt:lpstr>
      <vt:lpstr>PowerPoint Presentation</vt:lpstr>
      <vt:lpstr>PowerPoint Presentation</vt:lpstr>
      <vt:lpstr>PowerPoint Presentation</vt:lpstr>
      <vt:lpstr>PowerPoint Presentation</vt:lpstr>
      <vt:lpstr>Creating an Action Plan for the  Illinois Valley Flood Resiliency Alliance  a Template for Forming Regional Flood Coalitions   Interagency Flood Risk Management Project    Illinois Silver Jackets Team Illinois Valley Flood Resiliency Coalition Illinois State Incident Response Center Ottawa, LaSalle County, Illinois </vt:lpstr>
      <vt:lpstr>Presentation Outline</vt:lpstr>
      <vt:lpstr>Overview</vt:lpstr>
      <vt:lpstr>PowerPoint Presentation</vt:lpstr>
      <vt:lpstr>Formation of the IVFRA:  a template for forming new regional coalitions  Step 1:  Get Organized</vt:lpstr>
      <vt:lpstr>Get Organized</vt:lpstr>
      <vt:lpstr>Get Organized</vt:lpstr>
      <vt:lpstr>Get Organized</vt:lpstr>
      <vt:lpstr>Formation of the IVFRA:  a template for forming new regional coalitions  Step 2:  Set Strategies</vt:lpstr>
      <vt:lpstr>Set Strategies</vt:lpstr>
      <vt:lpstr>Set Strategies</vt:lpstr>
      <vt:lpstr>Set Strategies</vt:lpstr>
      <vt:lpstr>Formation of the IVFRA:  a template for forming new regional coalitions  Step 3:  Implement plan</vt:lpstr>
      <vt:lpstr>Implement Plan</vt:lpstr>
      <vt:lpstr>Implement Plan</vt:lpstr>
      <vt:lpstr>Results of IVFRA:  The Illinois valley flood resiliency alliance has produced Measurable benefits for Member communities and the surrounding area </vt:lpstr>
      <vt:lpstr>Results of IVFRA</vt:lpstr>
      <vt:lpstr>Results of IVFRA</vt:lpstr>
      <vt:lpstr>Results of IVFRA</vt:lpstr>
      <vt:lpstr>Results of IVFRA</vt:lpstr>
      <vt:lpstr>Conclusions</vt:lpstr>
      <vt:lpstr>Points of contact</vt:lpstr>
      <vt:lpstr>PowerPoint Presentation</vt:lpstr>
      <vt:lpstr>Community Rating System</vt:lpstr>
      <vt:lpstr>What Is The CRS?</vt:lpstr>
      <vt:lpstr>Premium Discounts</vt:lpstr>
      <vt:lpstr>Benefits to Community</vt:lpstr>
      <vt:lpstr>CRS Activities</vt:lpstr>
      <vt:lpstr>CRS Activities</vt:lpstr>
      <vt:lpstr>CRS Activities</vt:lpstr>
      <vt:lpstr>CRS Activities</vt:lpstr>
      <vt:lpstr>Premium Discounts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b5echkcc</dc:creator>
  <cp:lastModifiedBy>Michael Sutfin</cp:lastModifiedBy>
  <cp:revision>113</cp:revision>
  <cp:lastPrinted>2017-11-29T15:52:31Z</cp:lastPrinted>
  <dcterms:created xsi:type="dcterms:W3CDTF">2017-06-12T17:29:47Z</dcterms:created>
  <dcterms:modified xsi:type="dcterms:W3CDTF">2018-10-19T20:05:32Z</dcterms:modified>
</cp:coreProperties>
</file>